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1"/>
  </p:sldMasterIdLst>
  <p:handoutMasterIdLst>
    <p:handoutMasterId r:id="rId16"/>
  </p:handoutMasterIdLst>
  <p:sldIdLst>
    <p:sldId id="256" r:id="rId2"/>
    <p:sldId id="313" r:id="rId3"/>
    <p:sldId id="257" r:id="rId4"/>
    <p:sldId id="286" r:id="rId5"/>
    <p:sldId id="259" r:id="rId6"/>
    <p:sldId id="287" r:id="rId7"/>
    <p:sldId id="260" r:id="rId8"/>
    <p:sldId id="288" r:id="rId9"/>
    <p:sldId id="261" r:id="rId10"/>
    <p:sldId id="289" r:id="rId11"/>
    <p:sldId id="262" r:id="rId12"/>
    <p:sldId id="290" r:id="rId13"/>
    <p:sldId id="263" r:id="rId14"/>
    <p:sldId id="291" r:id="rId1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08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6B8E4-DBF0-44A5-89A3-337CE5AECEA5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47911-18C0-420D-9845-607F11753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690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6FCBB63-AA7D-487D-A3E7-9270024F163B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06E26C0-0680-4076-8CA0-8BB52A252049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88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BB63-AA7D-487D-A3E7-9270024F163B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26C0-0680-4076-8CA0-8BB52A2520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9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BB63-AA7D-487D-A3E7-9270024F163B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26C0-0680-4076-8CA0-8BB52A2520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06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BB63-AA7D-487D-A3E7-9270024F163B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26C0-0680-4076-8CA0-8BB52A2520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3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6FCBB63-AA7D-487D-A3E7-9270024F163B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06E26C0-0680-4076-8CA0-8BB52A252049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67150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BB63-AA7D-487D-A3E7-9270024F163B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26C0-0680-4076-8CA0-8BB52A2520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72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BB63-AA7D-487D-A3E7-9270024F163B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26C0-0680-4076-8CA0-8BB52A2520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39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BB63-AA7D-487D-A3E7-9270024F163B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26C0-0680-4076-8CA0-8BB52A2520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3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BB63-AA7D-487D-A3E7-9270024F163B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26C0-0680-4076-8CA0-8BB52A2520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86FCBB63-AA7D-487D-A3E7-9270024F163B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A06E26C0-0680-4076-8CA0-8BB52A25204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97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86FCBB63-AA7D-487D-A3E7-9270024F163B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A06E26C0-0680-4076-8CA0-8BB52A2520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5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6FCBB63-AA7D-487D-A3E7-9270024F163B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06E26C0-0680-4076-8CA0-8BB52A252049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39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Year 6 2020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sz="7200" dirty="0" smtClean="0"/>
              <a:t>Leavers Reflections</a:t>
            </a:r>
            <a:endParaRPr lang="en-GB" sz="7200" dirty="0"/>
          </a:p>
        </p:txBody>
      </p:sp>
      <p:pic>
        <p:nvPicPr>
          <p:cNvPr id="4" name="08 Good thi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14 Leavers' S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14 Leavers' S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146" y="158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5" objId="6"/>
        <p14:playEvt time="6927" objId="5"/>
        <p14:pauseEvt time="692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would like to be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2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41" y="1"/>
            <a:ext cx="6631459" cy="3680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Millie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9" y="1684323"/>
            <a:ext cx="2330096" cy="2710977"/>
          </a:xfrm>
          <a:prstGeom prst="rect">
            <a:avLst/>
          </a:prstGeom>
        </p:spPr>
      </p:pic>
      <p:pic>
        <p:nvPicPr>
          <p:cNvPr id="7" name="Picture 6" descr="T:\11) Staff Folders\Rachel and Charlotte\2019-2020\Closure\Whole Class Photos\Uniform\millie uniform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18" y="3422822"/>
            <a:ext cx="2377798" cy="3163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548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would like to be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" r="3601"/>
          <a:stretch/>
        </p:blipFill>
        <p:spPr>
          <a:xfrm>
            <a:off x="89072" y="74141"/>
            <a:ext cx="11822842" cy="67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Harry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47" y="2365920"/>
            <a:ext cx="1981200" cy="2400300"/>
          </a:xfrm>
          <a:prstGeom prst="rect">
            <a:avLst/>
          </a:prstGeom>
        </p:spPr>
      </p:pic>
      <p:pic>
        <p:nvPicPr>
          <p:cNvPr id="7" name="Picture 6" descr="T:\11) Staff Folders\Rachel and Charlotte\2019-2020\Closure\Whole Class Photos\Uniform\harry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02041" y="3421218"/>
            <a:ext cx="2602248" cy="207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1" y="1467667"/>
            <a:ext cx="6142133" cy="41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would like to be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/>
          <a:stretch/>
        </p:blipFill>
        <p:spPr>
          <a:xfrm rot="5400000">
            <a:off x="2659149" y="-2315735"/>
            <a:ext cx="6887602" cy="115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2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432487"/>
            <a:ext cx="10178322" cy="54471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600" dirty="0" smtClean="0"/>
              <a:t>Cohort 2020 are made up of a special group of pupils. Many have been here from Reception, others have joined us along the way. All have had a very special journey. </a:t>
            </a:r>
          </a:p>
          <a:p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We would like to share this journey with you. Each pupil has reflected on a  special moment at Saint Patrick’s, and also where their future journey will take them.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913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Louis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23" y="1127758"/>
            <a:ext cx="6164005" cy="3895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7" y="1127758"/>
            <a:ext cx="2052461" cy="2736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62" y="3432679"/>
            <a:ext cx="27051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would like to be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5"/>
          <a:stretch/>
        </p:blipFill>
        <p:spPr>
          <a:xfrm rot="5400000">
            <a:off x="2804984" y="-2347784"/>
            <a:ext cx="6858000" cy="1155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Ashleigh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29" y="2788354"/>
            <a:ext cx="2381252" cy="2639572"/>
          </a:xfrm>
          <a:prstGeom prst="rect">
            <a:avLst/>
          </a:prstGeom>
        </p:spPr>
      </p:pic>
      <p:pic>
        <p:nvPicPr>
          <p:cNvPr id="7" name="Picture 6" descr="T:\11) Staff Folders\Rachel and Charlotte\2019-2020\Closure\Whole Class Photos\Uniform\Ashleigh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430" y="2831155"/>
            <a:ext cx="1813560" cy="259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64" y="887627"/>
            <a:ext cx="6127113" cy="35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would like to be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-90522"/>
            <a:ext cx="11899557" cy="698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7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Vincent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8" y="2087877"/>
            <a:ext cx="2110668" cy="2891896"/>
          </a:xfrm>
          <a:prstGeom prst="rect">
            <a:avLst/>
          </a:prstGeom>
        </p:spPr>
      </p:pic>
      <p:pic>
        <p:nvPicPr>
          <p:cNvPr id="7" name="Picture 6" descr="T:\11) Staff Folders\Rachel and Charlotte\2019-2020\Closure\Whole Class Photos\Uniform\Vincent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448" y="2842370"/>
            <a:ext cx="2076245" cy="3008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95" y="167640"/>
            <a:ext cx="6308958" cy="41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4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would like to be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698" y="12357"/>
            <a:ext cx="11368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Fraser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" y="1874517"/>
            <a:ext cx="2323225" cy="2676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33" y="2868250"/>
            <a:ext cx="2153675" cy="3763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05" y="393357"/>
            <a:ext cx="5781752" cy="338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8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1"/>
</p:tagLst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836</TotalTime>
  <Words>108</Words>
  <Application>Microsoft Office PowerPoint</Application>
  <PresentationFormat>Widescreen</PresentationFormat>
  <Paragraphs>17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Impact</vt:lpstr>
      <vt:lpstr>Badge</vt:lpstr>
      <vt:lpstr>Year 6 2020</vt:lpstr>
      <vt:lpstr>PowerPoint Presentation</vt:lpstr>
      <vt:lpstr>Louis</vt:lpstr>
      <vt:lpstr>I would like to be</vt:lpstr>
      <vt:lpstr>Ashleigh</vt:lpstr>
      <vt:lpstr>I would like to be</vt:lpstr>
      <vt:lpstr>Vincent</vt:lpstr>
      <vt:lpstr>I would like to be</vt:lpstr>
      <vt:lpstr>Fraser</vt:lpstr>
      <vt:lpstr>I would like to be</vt:lpstr>
      <vt:lpstr>Millie</vt:lpstr>
      <vt:lpstr>I would like to be</vt:lpstr>
      <vt:lpstr>Harry</vt:lpstr>
      <vt:lpstr>I would like to be</vt:lpstr>
    </vt:vector>
  </TitlesOfParts>
  <Company>St. Patrick's Catholic Primary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6 2020</dc:title>
  <dc:creator>Rachel Warman</dc:creator>
  <cp:lastModifiedBy>Rachel Warman</cp:lastModifiedBy>
  <cp:revision>50</cp:revision>
  <cp:lastPrinted>2020-07-06T07:31:18Z</cp:lastPrinted>
  <dcterms:created xsi:type="dcterms:W3CDTF">2020-06-05T11:12:14Z</dcterms:created>
  <dcterms:modified xsi:type="dcterms:W3CDTF">2020-07-20T07:16:51Z</dcterms:modified>
</cp:coreProperties>
</file>