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8" r:id="rId3"/>
    <p:sldId id="262" r:id="rId4"/>
    <p:sldId id="257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0316B8-C037-4129-A901-6333C238E187}" v="303" dt="2020-05-21T13:47:22.6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69" autoAdjust="0"/>
    <p:restoredTop sz="94660"/>
  </p:normalViewPr>
  <p:slideViewPr>
    <p:cSldViewPr snapToGrid="0">
      <p:cViewPr>
        <p:scale>
          <a:sx n="100" d="100"/>
          <a:sy n="100" d="100"/>
        </p:scale>
        <p:origin x="202" y="-4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rysamways@outlook.com" userId="f1b25fa16c3fe45e" providerId="LiveId" clId="{530316B8-C037-4129-A901-6333C238E187}"/>
    <pc:docChg chg="undo custSel modSld">
      <pc:chgData name="henrysamways@outlook.com" userId="f1b25fa16c3fe45e" providerId="LiveId" clId="{530316B8-C037-4129-A901-6333C238E187}" dt="2020-05-21T13:48:58.596" v="557" actId="313"/>
      <pc:docMkLst>
        <pc:docMk/>
      </pc:docMkLst>
      <pc:sldChg chg="delSp modSp mod delDesignElem">
        <pc:chgData name="henrysamways@outlook.com" userId="f1b25fa16c3fe45e" providerId="LiveId" clId="{530316B8-C037-4129-A901-6333C238E187}" dt="2020-05-21T13:06:27.656" v="18" actId="20577"/>
        <pc:sldMkLst>
          <pc:docMk/>
          <pc:sldMk cId="1555334767" sldId="256"/>
        </pc:sldMkLst>
        <pc:spChg chg="mod">
          <ac:chgData name="henrysamways@outlook.com" userId="f1b25fa16c3fe45e" providerId="LiveId" clId="{530316B8-C037-4129-A901-6333C238E187}" dt="2020-05-21T13:06:27.656" v="18" actId="20577"/>
          <ac:spMkLst>
            <pc:docMk/>
            <pc:sldMk cId="1555334767" sldId="256"/>
            <ac:spMk id="2" creationId="{3C0E0126-B68F-4264-AD19-F0DB56DB292B}"/>
          </ac:spMkLst>
        </pc:spChg>
        <pc:spChg chg="del">
          <ac:chgData name="henrysamways@outlook.com" userId="f1b25fa16c3fe45e" providerId="LiveId" clId="{530316B8-C037-4129-A901-6333C238E187}" dt="2020-05-21T09:44:53.590" v="12"/>
          <ac:spMkLst>
            <pc:docMk/>
            <pc:sldMk cId="1555334767" sldId="256"/>
            <ac:spMk id="11" creationId="{86295E7F-EA66-480B-B001-C8BE7CD61903}"/>
          </ac:spMkLst>
        </pc:spChg>
        <pc:picChg chg="mod">
          <ac:chgData name="henrysamways@outlook.com" userId="f1b25fa16c3fe45e" providerId="LiveId" clId="{530316B8-C037-4129-A901-6333C238E187}" dt="2020-05-19T17:25:07.402" v="1" actId="1076"/>
          <ac:picMkLst>
            <pc:docMk/>
            <pc:sldMk cId="1555334767" sldId="256"/>
            <ac:picMk id="6" creationId="{1F36D629-53E1-4290-89D6-AC13067DE6BF}"/>
          </ac:picMkLst>
        </pc:picChg>
        <pc:cxnChg chg="del">
          <ac:chgData name="henrysamways@outlook.com" userId="f1b25fa16c3fe45e" providerId="LiveId" clId="{530316B8-C037-4129-A901-6333C238E187}" dt="2020-05-21T09:44:53.590" v="12"/>
          <ac:cxnSpMkLst>
            <pc:docMk/>
            <pc:sldMk cId="1555334767" sldId="256"/>
            <ac:cxnSpMk id="13" creationId="{E126E481-B945-4179-BD79-05E96E9B29E1}"/>
          </ac:cxnSpMkLst>
        </pc:cxnChg>
      </pc:sldChg>
      <pc:sldChg chg="modSp mod modAnim">
        <pc:chgData name="henrysamways@outlook.com" userId="f1b25fa16c3fe45e" providerId="LiveId" clId="{530316B8-C037-4129-A901-6333C238E187}" dt="2020-05-21T13:37:03.572" v="300" actId="1076"/>
        <pc:sldMkLst>
          <pc:docMk/>
          <pc:sldMk cId="3761077262" sldId="257"/>
        </pc:sldMkLst>
        <pc:spChg chg="mod">
          <ac:chgData name="henrysamways@outlook.com" userId="f1b25fa16c3fe45e" providerId="LiveId" clId="{530316B8-C037-4129-A901-6333C238E187}" dt="2020-05-21T13:36:49.398" v="299" actId="20577"/>
          <ac:spMkLst>
            <pc:docMk/>
            <pc:sldMk cId="3761077262" sldId="257"/>
            <ac:spMk id="2" creationId="{91F127A2-C757-457D-B807-CD33BFA1A907}"/>
          </ac:spMkLst>
        </pc:spChg>
        <pc:spChg chg="mod">
          <ac:chgData name="henrysamways@outlook.com" userId="f1b25fa16c3fe45e" providerId="LiveId" clId="{530316B8-C037-4129-A901-6333C238E187}" dt="2020-05-21T13:37:03.572" v="300" actId="1076"/>
          <ac:spMkLst>
            <pc:docMk/>
            <pc:sldMk cId="3761077262" sldId="257"/>
            <ac:spMk id="14" creationId="{75F1746C-D3D1-43A6-A571-2F9600C24291}"/>
          </ac:spMkLst>
        </pc:spChg>
      </pc:sldChg>
      <pc:sldChg chg="modSp mod modAnim">
        <pc:chgData name="henrysamways@outlook.com" userId="f1b25fa16c3fe45e" providerId="LiveId" clId="{530316B8-C037-4129-A901-6333C238E187}" dt="2020-05-21T13:42:11.621" v="370" actId="20577"/>
        <pc:sldMkLst>
          <pc:docMk/>
          <pc:sldMk cId="916661815" sldId="258"/>
        </pc:sldMkLst>
        <pc:spChg chg="mod">
          <ac:chgData name="henrysamways@outlook.com" userId="f1b25fa16c3fe45e" providerId="LiveId" clId="{530316B8-C037-4129-A901-6333C238E187}" dt="2020-05-21T13:20:37.624" v="172" actId="14100"/>
          <ac:spMkLst>
            <pc:docMk/>
            <pc:sldMk cId="916661815" sldId="258"/>
            <ac:spMk id="17" creationId="{278B015C-98AA-41C2-A24F-CDABCE3F034D}"/>
          </ac:spMkLst>
        </pc:spChg>
        <pc:spChg chg="mod">
          <ac:chgData name="henrysamways@outlook.com" userId="f1b25fa16c3fe45e" providerId="LiveId" clId="{530316B8-C037-4129-A901-6333C238E187}" dt="2020-05-21T13:42:11.621" v="370" actId="20577"/>
          <ac:spMkLst>
            <pc:docMk/>
            <pc:sldMk cId="916661815" sldId="258"/>
            <ac:spMk id="20" creationId="{502FC895-C6D9-4208-B228-870EFA74C784}"/>
          </ac:spMkLst>
        </pc:spChg>
        <pc:spChg chg="mod">
          <ac:chgData name="henrysamways@outlook.com" userId="f1b25fa16c3fe45e" providerId="LiveId" clId="{530316B8-C037-4129-A901-6333C238E187}" dt="2020-05-21T13:21:05.978" v="176" actId="14100"/>
          <ac:spMkLst>
            <pc:docMk/>
            <pc:sldMk cId="916661815" sldId="258"/>
            <ac:spMk id="24" creationId="{54DBE2AB-321E-4773-B1EF-571A411AED75}"/>
          </ac:spMkLst>
        </pc:spChg>
        <pc:spChg chg="mod">
          <ac:chgData name="henrysamways@outlook.com" userId="f1b25fa16c3fe45e" providerId="LiveId" clId="{530316B8-C037-4129-A901-6333C238E187}" dt="2020-05-21T13:32:39.275" v="285" actId="20577"/>
          <ac:spMkLst>
            <pc:docMk/>
            <pc:sldMk cId="916661815" sldId="258"/>
            <ac:spMk id="26" creationId="{565CA810-C8F8-4C4E-9681-0A4FA8E8BE4E}"/>
          </ac:spMkLst>
        </pc:spChg>
        <pc:picChg chg="mod">
          <ac:chgData name="henrysamways@outlook.com" userId="f1b25fa16c3fe45e" providerId="LiveId" clId="{530316B8-C037-4129-A901-6333C238E187}" dt="2020-05-20T05:49:41.944" v="2" actId="1076"/>
          <ac:picMkLst>
            <pc:docMk/>
            <pc:sldMk cId="916661815" sldId="258"/>
            <ac:picMk id="6" creationId="{D0D158B5-2908-4D04-A018-16520EFE3196}"/>
          </ac:picMkLst>
        </pc:picChg>
        <pc:picChg chg="mod">
          <ac:chgData name="henrysamways@outlook.com" userId="f1b25fa16c3fe45e" providerId="LiveId" clId="{530316B8-C037-4129-A901-6333C238E187}" dt="2020-05-20T05:50:22.465" v="9" actId="14100"/>
          <ac:picMkLst>
            <pc:docMk/>
            <pc:sldMk cId="916661815" sldId="258"/>
            <ac:picMk id="19" creationId="{EB1F1010-9CF3-423B-89EA-6C70285CAFFB}"/>
          </ac:picMkLst>
        </pc:picChg>
        <pc:picChg chg="mod">
          <ac:chgData name="henrysamways@outlook.com" userId="f1b25fa16c3fe45e" providerId="LiveId" clId="{530316B8-C037-4129-A901-6333C238E187}" dt="2020-05-20T05:49:56.878" v="5" actId="14100"/>
          <ac:picMkLst>
            <pc:docMk/>
            <pc:sldMk cId="916661815" sldId="258"/>
            <ac:picMk id="28" creationId="{A361C313-7767-47BD-80E6-143936CEC602}"/>
          </ac:picMkLst>
        </pc:picChg>
      </pc:sldChg>
      <pc:sldChg chg="addSp delSp modSp mod">
        <pc:chgData name="henrysamways@outlook.com" userId="f1b25fa16c3fe45e" providerId="LiveId" clId="{530316B8-C037-4129-A901-6333C238E187}" dt="2020-05-21T13:38:46.003" v="331" actId="20577"/>
        <pc:sldMkLst>
          <pc:docMk/>
          <pc:sldMk cId="3746092965" sldId="259"/>
        </pc:sldMkLst>
        <pc:spChg chg="add del mod">
          <ac:chgData name="henrysamways@outlook.com" userId="f1b25fa16c3fe45e" providerId="LiveId" clId="{530316B8-C037-4129-A901-6333C238E187}" dt="2020-05-21T13:38:46.003" v="331" actId="20577"/>
          <ac:spMkLst>
            <pc:docMk/>
            <pc:sldMk cId="3746092965" sldId="259"/>
            <ac:spMk id="2" creationId="{0CCBB39E-B7A9-490E-8E5A-7CC93DB45965}"/>
          </ac:spMkLst>
        </pc:spChg>
      </pc:sldChg>
      <pc:sldChg chg="addSp modSp mod modAnim">
        <pc:chgData name="henrysamways@outlook.com" userId="f1b25fa16c3fe45e" providerId="LiveId" clId="{530316B8-C037-4129-A901-6333C238E187}" dt="2020-05-21T13:44:38.606" v="378" actId="14100"/>
        <pc:sldMkLst>
          <pc:docMk/>
          <pc:sldMk cId="2713271660" sldId="260"/>
        </pc:sldMkLst>
        <pc:spChg chg="mod">
          <ac:chgData name="henrysamways@outlook.com" userId="f1b25fa16c3fe45e" providerId="LiveId" clId="{530316B8-C037-4129-A901-6333C238E187}" dt="2020-05-21T13:41:04.525" v="364" actId="20577"/>
          <ac:spMkLst>
            <pc:docMk/>
            <pc:sldMk cId="2713271660" sldId="260"/>
            <ac:spMk id="2" creationId="{0A033A17-DE00-4B48-B1C8-141DEC6E1410}"/>
          </ac:spMkLst>
        </pc:spChg>
        <pc:spChg chg="mod">
          <ac:chgData name="henrysamways@outlook.com" userId="f1b25fa16c3fe45e" providerId="LiveId" clId="{530316B8-C037-4129-A901-6333C238E187}" dt="2020-05-21T13:40:59.295" v="363" actId="14100"/>
          <ac:spMkLst>
            <pc:docMk/>
            <pc:sldMk cId="2713271660" sldId="260"/>
            <ac:spMk id="9" creationId="{C5243004-44E1-4387-8AD5-0CF9DD7B1989}"/>
          </ac:spMkLst>
        </pc:spChg>
        <pc:picChg chg="mod">
          <ac:chgData name="henrysamways@outlook.com" userId="f1b25fa16c3fe45e" providerId="LiveId" clId="{530316B8-C037-4129-A901-6333C238E187}" dt="2020-05-21T13:43:47.405" v="374" actId="14100"/>
          <ac:picMkLst>
            <pc:docMk/>
            <pc:sldMk cId="2713271660" sldId="260"/>
            <ac:picMk id="4" creationId="{4DCDCF3E-8D6E-416D-9FCB-6EFAE84585C6}"/>
          </ac:picMkLst>
        </pc:picChg>
        <pc:picChg chg="add mod">
          <ac:chgData name="henrysamways@outlook.com" userId="f1b25fa16c3fe45e" providerId="LiveId" clId="{530316B8-C037-4129-A901-6333C238E187}" dt="2020-05-21T13:44:38.606" v="378" actId="14100"/>
          <ac:picMkLst>
            <pc:docMk/>
            <pc:sldMk cId="2713271660" sldId="260"/>
            <ac:picMk id="1026" creationId="{6DA818AB-1396-4CC0-AC49-FB1146C9E4F8}"/>
          </ac:picMkLst>
        </pc:picChg>
      </pc:sldChg>
      <pc:sldChg chg="addSp delSp modSp mod delDesignElem">
        <pc:chgData name="henrysamways@outlook.com" userId="f1b25fa16c3fe45e" providerId="LiveId" clId="{530316B8-C037-4129-A901-6333C238E187}" dt="2020-05-21T13:48:58.596" v="557" actId="313"/>
        <pc:sldMkLst>
          <pc:docMk/>
          <pc:sldMk cId="1395243669" sldId="261"/>
        </pc:sldMkLst>
        <pc:spChg chg="add mod">
          <ac:chgData name="henrysamways@outlook.com" userId="f1b25fa16c3fe45e" providerId="LiveId" clId="{530316B8-C037-4129-A901-6333C238E187}" dt="2020-05-21T13:48:58.596" v="557" actId="313"/>
          <ac:spMkLst>
            <pc:docMk/>
            <pc:sldMk cId="1395243669" sldId="261"/>
            <ac:spMk id="2" creationId="{FD2DE2B0-F0AD-428C-B86B-0B8C8B6D2141}"/>
          </ac:spMkLst>
        </pc:spChg>
        <pc:spChg chg="add mod">
          <ac:chgData name="henrysamways@outlook.com" userId="f1b25fa16c3fe45e" providerId="LiveId" clId="{530316B8-C037-4129-A901-6333C238E187}" dt="2020-05-21T13:48:43.769" v="555" actId="1076"/>
          <ac:spMkLst>
            <pc:docMk/>
            <pc:sldMk cId="1395243669" sldId="261"/>
            <ac:spMk id="4" creationId="{6E914071-BDC7-4F66-8652-736A9354C8A2}"/>
          </ac:spMkLst>
        </pc:spChg>
        <pc:spChg chg="del">
          <ac:chgData name="henrysamways@outlook.com" userId="f1b25fa16c3fe45e" providerId="LiveId" clId="{530316B8-C037-4129-A901-6333C238E187}" dt="2020-05-21T09:44:53.590" v="12"/>
          <ac:spMkLst>
            <pc:docMk/>
            <pc:sldMk cId="1395243669" sldId="261"/>
            <ac:spMk id="15" creationId="{75CC5FF6-C911-4883-B5F7-F5F3E29A8BDE}"/>
          </ac:spMkLst>
        </pc:spChg>
        <pc:spChg chg="del">
          <ac:chgData name="henrysamways@outlook.com" userId="f1b25fa16c3fe45e" providerId="LiveId" clId="{530316B8-C037-4129-A901-6333C238E187}" dt="2020-05-21T09:44:53.590" v="12"/>
          <ac:spMkLst>
            <pc:docMk/>
            <pc:sldMk cId="1395243669" sldId="261"/>
            <ac:spMk id="17" creationId="{84E2200F-ED39-40A1-A6F7-65A45ED6D752}"/>
          </ac:spMkLst>
        </pc:spChg>
        <pc:spChg chg="del">
          <ac:chgData name="henrysamways@outlook.com" userId="f1b25fa16c3fe45e" providerId="LiveId" clId="{530316B8-C037-4129-A901-6333C238E187}" dt="2020-05-21T09:44:53.590" v="12"/>
          <ac:spMkLst>
            <pc:docMk/>
            <pc:sldMk cId="1395243669" sldId="261"/>
            <ac:spMk id="27" creationId="{B163B796-84D7-4069-93D0-7A496A03AA19}"/>
          </ac:spMkLst>
        </pc:spChg>
        <pc:spChg chg="del">
          <ac:chgData name="henrysamways@outlook.com" userId="f1b25fa16c3fe45e" providerId="LiveId" clId="{530316B8-C037-4129-A901-6333C238E187}" dt="2020-05-21T09:44:53.590" v="12"/>
          <ac:spMkLst>
            <pc:docMk/>
            <pc:sldMk cId="1395243669" sldId="261"/>
            <ac:spMk id="35" creationId="{A4AE5E3E-9489-4D5A-A458-72C3E481CB83}"/>
          </ac:spMkLst>
        </pc:spChg>
        <pc:grpChg chg="del">
          <ac:chgData name="henrysamways@outlook.com" userId="f1b25fa16c3fe45e" providerId="LiveId" clId="{530316B8-C037-4129-A901-6333C238E187}" dt="2020-05-21T09:44:53.590" v="12"/>
          <ac:grpSpMkLst>
            <pc:docMk/>
            <pc:sldMk cId="1395243669" sldId="261"/>
            <ac:grpSpMk id="19" creationId="{A4DC59FE-95C7-4792-8613-8387631B1D38}"/>
          </ac:grpSpMkLst>
        </pc:grpChg>
        <pc:grpChg chg="del">
          <ac:chgData name="henrysamways@outlook.com" userId="f1b25fa16c3fe45e" providerId="LiveId" clId="{530316B8-C037-4129-A901-6333C238E187}" dt="2020-05-21T09:44:53.590" v="12"/>
          <ac:grpSpMkLst>
            <pc:docMk/>
            <pc:sldMk cId="1395243669" sldId="261"/>
            <ac:grpSpMk id="29" creationId="{87A77F8F-E829-4314-9F44-36169F7548CE}"/>
          </ac:grpSpMkLst>
        </pc:grpChg>
        <pc:grpChg chg="del">
          <ac:chgData name="henrysamways@outlook.com" userId="f1b25fa16c3fe45e" providerId="LiveId" clId="{530316B8-C037-4129-A901-6333C238E187}" dt="2020-05-21T09:44:53.590" v="12"/>
          <ac:grpSpMkLst>
            <pc:docMk/>
            <pc:sldMk cId="1395243669" sldId="261"/>
            <ac:grpSpMk id="37" creationId="{0E88FC08-D56F-45D4-AC54-B89F64697BE4}"/>
          </ac:grpSpMkLst>
        </pc:grpChg>
        <pc:grpChg chg="del">
          <ac:chgData name="henrysamways@outlook.com" userId="f1b25fa16c3fe45e" providerId="LiveId" clId="{530316B8-C037-4129-A901-6333C238E187}" dt="2020-05-21T09:44:53.590" v="12"/>
          <ac:grpSpMkLst>
            <pc:docMk/>
            <pc:sldMk cId="1395243669" sldId="261"/>
            <ac:grpSpMk id="43" creationId="{B138BDDD-D054-4F0A-BB1F-9D016848D623}"/>
          </ac:grpSpMkLst>
        </pc:grpChg>
      </pc:sldChg>
      <pc:sldChg chg="modSp mod modAnim">
        <pc:chgData name="henrysamways@outlook.com" userId="f1b25fa16c3fe45e" providerId="LiveId" clId="{530316B8-C037-4129-A901-6333C238E187}" dt="2020-05-21T13:42:46.604" v="372" actId="20577"/>
        <pc:sldMkLst>
          <pc:docMk/>
          <pc:sldMk cId="1213497765" sldId="262"/>
        </pc:sldMkLst>
        <pc:spChg chg="mod">
          <ac:chgData name="henrysamways@outlook.com" userId="f1b25fa16c3fe45e" providerId="LiveId" clId="{530316B8-C037-4129-A901-6333C238E187}" dt="2020-05-21T13:42:46.604" v="372" actId="20577"/>
          <ac:spMkLst>
            <pc:docMk/>
            <pc:sldMk cId="1213497765" sldId="262"/>
            <ac:spMk id="3" creationId="{19A9103C-402D-4F41-8C22-C9B6032A470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92FB-179F-45D5-8A85-DA65D2DB368A}" type="datetimeFigureOut">
              <a:rPr lang="en-GB" smtClean="0"/>
              <a:t>21/05/2020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07D0C-47F1-4379-A734-0850E18680F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4588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92FB-179F-45D5-8A85-DA65D2DB368A}" type="datetimeFigureOut">
              <a:rPr lang="en-GB" smtClean="0"/>
              <a:t>21/05/2020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07D0C-47F1-4379-A734-0850E18680F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9265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92FB-179F-45D5-8A85-DA65D2DB368A}" type="datetimeFigureOut">
              <a:rPr lang="en-GB" smtClean="0"/>
              <a:t>21/05/2020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07D0C-47F1-4379-A734-0850E18680F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541382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92FB-179F-45D5-8A85-DA65D2DB368A}" type="datetimeFigureOut">
              <a:rPr lang="en-GB" smtClean="0"/>
              <a:t>21/05/2020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07D0C-47F1-4379-A734-0850E18680F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81481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92FB-179F-45D5-8A85-DA65D2DB368A}" type="datetimeFigureOut">
              <a:rPr lang="en-GB" smtClean="0"/>
              <a:t>21/05/2020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07D0C-47F1-4379-A734-0850E18680F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25486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92FB-179F-45D5-8A85-DA65D2DB368A}" type="datetimeFigureOut">
              <a:rPr lang="en-GB" smtClean="0"/>
              <a:t>21/05/2020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07D0C-47F1-4379-A734-0850E18680F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54594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92FB-179F-45D5-8A85-DA65D2DB368A}" type="datetimeFigureOut">
              <a:rPr lang="en-GB" smtClean="0"/>
              <a:t>21/05/2020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07D0C-47F1-4379-A734-0850E18680F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8407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92FB-179F-45D5-8A85-DA65D2DB368A}" type="datetimeFigureOut">
              <a:rPr lang="en-GB" smtClean="0"/>
              <a:t>21/05/2020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07D0C-47F1-4379-A734-0850E18680F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0929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92FB-179F-45D5-8A85-DA65D2DB368A}" type="datetimeFigureOut">
              <a:rPr lang="en-GB" smtClean="0"/>
              <a:t>21/05/2020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07D0C-47F1-4379-A734-0850E18680F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510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92FB-179F-45D5-8A85-DA65D2DB368A}" type="datetimeFigureOut">
              <a:rPr lang="en-GB" smtClean="0"/>
              <a:t>21/05/2020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07D0C-47F1-4379-A734-0850E18680F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2327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92FB-179F-45D5-8A85-DA65D2DB368A}" type="datetimeFigureOut">
              <a:rPr lang="en-GB" smtClean="0"/>
              <a:t>21/05/2020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07D0C-47F1-4379-A734-0850E18680F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2985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92FB-179F-45D5-8A85-DA65D2DB368A}" type="datetimeFigureOut">
              <a:rPr lang="en-GB" smtClean="0"/>
              <a:t>21/05/2020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07D0C-47F1-4379-A734-0850E18680F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892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92FB-179F-45D5-8A85-DA65D2DB368A}" type="datetimeFigureOut">
              <a:rPr lang="en-GB" smtClean="0"/>
              <a:t>21/05/2020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07D0C-47F1-4379-A734-0850E18680F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5137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92FB-179F-45D5-8A85-DA65D2DB368A}" type="datetimeFigureOut">
              <a:rPr lang="en-GB" smtClean="0"/>
              <a:t>21/05/2020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07D0C-47F1-4379-A734-0850E18680F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5076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92FB-179F-45D5-8A85-DA65D2DB368A}" type="datetimeFigureOut">
              <a:rPr lang="en-GB" smtClean="0"/>
              <a:t>21/05/2020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07D0C-47F1-4379-A734-0850E18680F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4617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92FB-179F-45D5-8A85-DA65D2DB368A}" type="datetimeFigureOut">
              <a:rPr lang="en-GB" smtClean="0"/>
              <a:t>21/05/2020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07D0C-47F1-4379-A734-0850E18680F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35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092FB-179F-45D5-8A85-DA65D2DB368A}" type="datetimeFigureOut">
              <a:rPr lang="en-GB" smtClean="0"/>
              <a:t>21/05/2020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5507D0C-47F1-4379-A734-0850E18680F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4392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E0126-B68F-4264-AD19-F0DB56DB29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8686" y="5091762"/>
            <a:ext cx="7484787" cy="1264588"/>
          </a:xfrm>
        </p:spPr>
        <p:txBody>
          <a:bodyPr anchor="ctr">
            <a:normAutofit/>
          </a:bodyPr>
          <a:lstStyle/>
          <a:p>
            <a:pPr algn="r"/>
            <a:r>
              <a:rPr lang="en-GB" sz="4800" dirty="0">
                <a:solidFill>
                  <a:srgbClr val="FFFFFF"/>
                </a:solidFill>
              </a:rPr>
              <a:t>Titanic and how it sank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1ACBA1-2A23-4997-A14D-751CFC3E6D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02119" y="5091763"/>
            <a:ext cx="2871195" cy="1264587"/>
          </a:xfrm>
        </p:spPr>
        <p:txBody>
          <a:bodyPr anchor="ctr">
            <a:normAutofit/>
          </a:bodyPr>
          <a:lstStyle/>
          <a:p>
            <a:pPr algn="l"/>
            <a:r>
              <a:rPr lang="en-GB" sz="2000" dirty="0">
                <a:solidFill>
                  <a:srgbClr val="FFC000"/>
                </a:solidFill>
              </a:rPr>
              <a:t>By Henry </a:t>
            </a:r>
          </a:p>
          <a:p>
            <a:pPr algn="l"/>
            <a:endParaRPr lang="en-GB" sz="2000" dirty="0">
              <a:solidFill>
                <a:srgbClr val="FFC000"/>
              </a:solidFill>
            </a:endParaRPr>
          </a:p>
          <a:p>
            <a:pPr algn="l"/>
            <a:endParaRPr lang="en-GB" sz="2000" dirty="0">
              <a:solidFill>
                <a:srgbClr val="FFC000"/>
              </a:solidFill>
            </a:endParaRPr>
          </a:p>
        </p:txBody>
      </p:sp>
      <p:pic>
        <p:nvPicPr>
          <p:cNvPr id="6" name="Picture 5" descr="A large ship in the water&#10;&#10;Description automatically generated">
            <a:extLst>
              <a:ext uri="{FF2B5EF4-FFF2-40B4-BE49-F238E27FC236}">
                <a16:creationId xmlns:a16="http://schemas.microsoft.com/office/drawing/2014/main" id="{1F36D629-53E1-4290-89D6-AC13067DE6B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03" b="14800"/>
          <a:stretch/>
        </p:blipFill>
        <p:spPr>
          <a:xfrm>
            <a:off x="320040" y="449528"/>
            <a:ext cx="11548872" cy="4462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334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large ship in a body of water&#10;&#10;Description automatically generated">
            <a:extLst>
              <a:ext uri="{FF2B5EF4-FFF2-40B4-BE49-F238E27FC236}">
                <a16:creationId xmlns:a16="http://schemas.microsoft.com/office/drawing/2014/main" id="{D0D158B5-2908-4D04-A018-16520EFE31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89" r="13221" b="-2"/>
          <a:stretch/>
        </p:blipFill>
        <p:spPr>
          <a:xfrm>
            <a:off x="238490" y="1788658"/>
            <a:ext cx="4570309" cy="4907345"/>
          </a:xfrm>
          <a:prstGeom prst="rect">
            <a:avLst/>
          </a:prstGeom>
        </p:spPr>
      </p:pic>
      <p:pic>
        <p:nvPicPr>
          <p:cNvPr id="19" name="Picture 18" descr="A vintage photo of a boat&#10;&#10;Description automatically generated">
            <a:extLst>
              <a:ext uri="{FF2B5EF4-FFF2-40B4-BE49-F238E27FC236}">
                <a16:creationId xmlns:a16="http://schemas.microsoft.com/office/drawing/2014/main" id="{EB1F1010-9CF3-423B-89EA-6C70285CAFF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81" r="21549" b="1"/>
          <a:stretch/>
        </p:blipFill>
        <p:spPr>
          <a:xfrm>
            <a:off x="7642281" y="451413"/>
            <a:ext cx="4311229" cy="480770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65E82FB-A004-4DE9-B8B8-BDA3EC7622BC}"/>
              </a:ext>
            </a:extLst>
          </p:cNvPr>
          <p:cNvSpPr txBox="1"/>
          <p:nvPr/>
        </p:nvSpPr>
        <p:spPr>
          <a:xfrm>
            <a:off x="4892040" y="284480"/>
            <a:ext cx="26060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/>
              <a:t>Titanic production started in 1909 and finished in 1912 three long years of hard work !!!</a:t>
            </a:r>
          </a:p>
        </p:txBody>
      </p:sp>
      <p:sp>
        <p:nvSpPr>
          <p:cNvPr id="15" name="Arrow: Left 14">
            <a:extLst>
              <a:ext uri="{FF2B5EF4-FFF2-40B4-BE49-F238E27FC236}">
                <a16:creationId xmlns:a16="http://schemas.microsoft.com/office/drawing/2014/main" id="{A0613AB4-C784-4FC1-BC57-D31844C18FD7}"/>
              </a:ext>
            </a:extLst>
          </p:cNvPr>
          <p:cNvSpPr/>
          <p:nvPr/>
        </p:nvSpPr>
        <p:spPr>
          <a:xfrm>
            <a:off x="4953000" y="1752600"/>
            <a:ext cx="1036320" cy="46736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78B015C-98AA-41C2-A24F-CDABCE3F034D}"/>
              </a:ext>
            </a:extLst>
          </p:cNvPr>
          <p:cNvSpPr txBox="1"/>
          <p:nvPr/>
        </p:nvSpPr>
        <p:spPr>
          <a:xfrm>
            <a:off x="6133521" y="1678834"/>
            <a:ext cx="16033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/>
              <a:t>Wow I think that’s totally amazing!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02FC895-C6D9-4208-B228-870EFA74C784}"/>
              </a:ext>
            </a:extLst>
          </p:cNvPr>
          <p:cNvSpPr txBox="1"/>
          <p:nvPr/>
        </p:nvSpPr>
        <p:spPr>
          <a:xfrm>
            <a:off x="5107361" y="2796190"/>
            <a:ext cx="238055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Titanic was made of steel plate metal because it was light and super strong at the time.</a:t>
            </a:r>
          </a:p>
          <a:p>
            <a:endParaRPr lang="en-GB" dirty="0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1D762DA1-3334-4BB5-ADB2-24F401BA55DA}"/>
              </a:ext>
            </a:extLst>
          </p:cNvPr>
          <p:cNvSpPr/>
          <p:nvPr/>
        </p:nvSpPr>
        <p:spPr>
          <a:xfrm>
            <a:off x="7566830" y="167883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4DBE2AB-321E-4773-B1EF-571A411AED75}"/>
              </a:ext>
            </a:extLst>
          </p:cNvPr>
          <p:cNvSpPr txBox="1"/>
          <p:nvPr/>
        </p:nvSpPr>
        <p:spPr>
          <a:xfrm>
            <a:off x="5107361" y="4305670"/>
            <a:ext cx="22363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titanic was built to be the fastest cruise liner.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65CA810-C8F8-4C4E-9681-0A4FA8E8BE4E}"/>
              </a:ext>
            </a:extLst>
          </p:cNvPr>
          <p:cNvSpPr txBox="1"/>
          <p:nvPr/>
        </p:nvSpPr>
        <p:spPr>
          <a:xfrm>
            <a:off x="5273336" y="5601354"/>
            <a:ext cx="62050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Titanic was built in Belfast in Northern island by manufacturer Harland and Wolff. The owners were the White Star Line Company.</a:t>
            </a:r>
          </a:p>
          <a:p>
            <a:r>
              <a:rPr lang="en-GB" dirty="0"/>
              <a:t> </a:t>
            </a:r>
          </a:p>
        </p:txBody>
      </p:sp>
      <p:pic>
        <p:nvPicPr>
          <p:cNvPr id="28" name="Picture 27" descr="A sign over a book&#10;&#10;Description automatically generated">
            <a:extLst>
              <a:ext uri="{FF2B5EF4-FFF2-40B4-BE49-F238E27FC236}">
                <a16:creationId xmlns:a16="http://schemas.microsoft.com/office/drawing/2014/main" id="{A361C313-7767-47BD-80E6-143936CEC6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490" y="21624"/>
            <a:ext cx="4570309" cy="1767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661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20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9A9103C-402D-4F41-8C22-C9B6032A4705}"/>
              </a:ext>
            </a:extLst>
          </p:cNvPr>
          <p:cNvSpPr txBox="1"/>
          <p:nvPr/>
        </p:nvSpPr>
        <p:spPr>
          <a:xfrm>
            <a:off x="967741" y="640080"/>
            <a:ext cx="547868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The Titanic hit an iceberg on the 15</a:t>
            </a:r>
            <a:r>
              <a:rPr lang="en-GB" sz="4000" baseline="30000" dirty="0"/>
              <a:t>th</a:t>
            </a:r>
            <a:r>
              <a:rPr lang="en-GB" sz="4000" dirty="0"/>
              <a:t> of April 1912 on her maiden voyage. So much for the unsinkable!</a:t>
            </a:r>
          </a:p>
          <a:p>
            <a:r>
              <a:rPr lang="en-GB" sz="4000" dirty="0"/>
              <a:t>It damaged the hull so the titanic took the plunge of doom.</a:t>
            </a:r>
          </a:p>
        </p:txBody>
      </p:sp>
      <p:pic>
        <p:nvPicPr>
          <p:cNvPr id="5" name="Picture 4" descr="A body of water&#10;&#10;Description automatically generated">
            <a:extLst>
              <a:ext uri="{FF2B5EF4-FFF2-40B4-BE49-F238E27FC236}">
                <a16:creationId xmlns:a16="http://schemas.microsoft.com/office/drawing/2014/main" id="{1995D1E9-EC44-4312-AEE5-7BDBDE1136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3316" y="810227"/>
            <a:ext cx="5478684" cy="5851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497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1F127A2-C757-457D-B807-CD33BFA1A907}"/>
              </a:ext>
            </a:extLst>
          </p:cNvPr>
          <p:cNvSpPr txBox="1"/>
          <p:nvPr/>
        </p:nvSpPr>
        <p:spPr>
          <a:xfrm>
            <a:off x="1390650" y="1400175"/>
            <a:ext cx="309562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For a 1</a:t>
            </a:r>
            <a:r>
              <a:rPr lang="en-GB" baseline="30000" dirty="0"/>
              <a:t>st</a:t>
            </a:r>
            <a:r>
              <a:rPr lang="en-GB" dirty="0"/>
              <a:t> class ticket on titanic at the time it cost around £30 which would be equivalent to £2,500 at todays money. That was tons and tons of money in those days. Well if I knew what was going to happen I would not pay half the money to ride !!!</a:t>
            </a:r>
          </a:p>
        </p:txBody>
      </p:sp>
      <p:pic>
        <p:nvPicPr>
          <p:cNvPr id="4" name="Picture 3" descr="A large ship in the water&#10;&#10;Description automatically generated">
            <a:extLst>
              <a:ext uri="{FF2B5EF4-FFF2-40B4-BE49-F238E27FC236}">
                <a16:creationId xmlns:a16="http://schemas.microsoft.com/office/drawing/2014/main" id="{AAE9E9FA-8796-4C83-AABA-7A79E7764E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584" y="5400675"/>
            <a:ext cx="102054" cy="57150"/>
          </a:xfrm>
          <a:prstGeom prst="rect">
            <a:avLst/>
          </a:prstGeom>
        </p:spPr>
      </p:pic>
      <p:pic>
        <p:nvPicPr>
          <p:cNvPr id="11" name="Picture 10" descr="A large ship in the water&#10;&#10;Description automatically generated">
            <a:extLst>
              <a:ext uri="{FF2B5EF4-FFF2-40B4-BE49-F238E27FC236}">
                <a16:creationId xmlns:a16="http://schemas.microsoft.com/office/drawing/2014/main" id="{6C8D4E3A-1BE3-4BA4-8955-ABB02520B2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0062" y="4383405"/>
            <a:ext cx="81641" cy="45719"/>
          </a:xfrm>
          <a:prstGeom prst="rect">
            <a:avLst/>
          </a:prstGeom>
        </p:spPr>
      </p:pic>
      <p:pic>
        <p:nvPicPr>
          <p:cNvPr id="13" name="Picture 12" descr="A ship on the water&#10;&#10;Description automatically generated">
            <a:extLst>
              <a:ext uri="{FF2B5EF4-FFF2-40B4-BE49-F238E27FC236}">
                <a16:creationId xmlns:a16="http://schemas.microsoft.com/office/drawing/2014/main" id="{36710F59-A6C6-4C42-82B8-74972A767C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9682" y="969792"/>
            <a:ext cx="6557886" cy="4918415"/>
          </a:xfrm>
          <a:prstGeom prst="rect">
            <a:avLst/>
          </a:prstGeom>
        </p:spPr>
      </p:pic>
      <p:sp>
        <p:nvSpPr>
          <p:cNvPr id="14" name="Speech Bubble: Oval 13">
            <a:extLst>
              <a:ext uri="{FF2B5EF4-FFF2-40B4-BE49-F238E27FC236}">
                <a16:creationId xmlns:a16="http://schemas.microsoft.com/office/drawing/2014/main" id="{75F1746C-D3D1-43A6-A571-2F9600C24291}"/>
              </a:ext>
            </a:extLst>
          </p:cNvPr>
          <p:cNvSpPr/>
          <p:nvPr/>
        </p:nvSpPr>
        <p:spPr>
          <a:xfrm>
            <a:off x="1844453" y="4262497"/>
            <a:ext cx="2547250" cy="167909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Hey not cool </a:t>
            </a:r>
          </a:p>
          <a:p>
            <a:pPr algn="ctr"/>
            <a:r>
              <a:rPr lang="en-GB" dirty="0">
                <a:sym typeface="Wingdings" panose="05000000000000000000" pitchFamily="2" charset="2"/>
              </a:rPr>
              <a:t>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077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CCBB39E-B7A9-490E-8E5A-7CC93DB45965}"/>
              </a:ext>
            </a:extLst>
          </p:cNvPr>
          <p:cNvSpPr txBox="1"/>
          <p:nvPr/>
        </p:nvSpPr>
        <p:spPr>
          <a:xfrm>
            <a:off x="640080" y="1310640"/>
            <a:ext cx="209296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All the news at the time said;</a:t>
            </a:r>
          </a:p>
          <a:p>
            <a:pPr marL="342900" indent="-342900">
              <a:buFontTx/>
              <a:buChar char="-"/>
            </a:pPr>
            <a:r>
              <a:rPr lang="en-GB" sz="2000" dirty="0"/>
              <a:t>Titanic tragedy kills thousands </a:t>
            </a:r>
          </a:p>
          <a:p>
            <a:pPr marL="342900" indent="-342900">
              <a:buFontTx/>
              <a:buChar char="-"/>
            </a:pPr>
            <a:r>
              <a:rPr lang="en-GB" sz="2000" dirty="0"/>
              <a:t>- Titanic sinks into the deep</a:t>
            </a:r>
          </a:p>
          <a:p>
            <a:pPr marL="342900" indent="-342900">
              <a:buFontTx/>
              <a:buChar char="-"/>
            </a:pPr>
            <a:r>
              <a:rPr lang="en-GB" sz="2000" dirty="0"/>
              <a:t>Titanic takes a dunk to the depths !! </a:t>
            </a:r>
          </a:p>
        </p:txBody>
      </p:sp>
      <p:pic>
        <p:nvPicPr>
          <p:cNvPr id="4" name="Picture 3" descr="A close up of a newspaper&#10;&#10;Description automatically generated">
            <a:extLst>
              <a:ext uri="{FF2B5EF4-FFF2-40B4-BE49-F238E27FC236}">
                <a16:creationId xmlns:a16="http://schemas.microsoft.com/office/drawing/2014/main" id="{87530FEF-1E42-498D-94E2-8DC58AAC21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2314" y="0"/>
            <a:ext cx="4028246" cy="2467003"/>
          </a:xfrm>
          <a:prstGeom prst="rect">
            <a:avLst/>
          </a:prstGeom>
        </p:spPr>
      </p:pic>
      <p:pic>
        <p:nvPicPr>
          <p:cNvPr id="8" name="Picture 7" descr="A close up of a newspaper&#10;&#10;Description automatically generated">
            <a:extLst>
              <a:ext uri="{FF2B5EF4-FFF2-40B4-BE49-F238E27FC236}">
                <a16:creationId xmlns:a16="http://schemas.microsoft.com/office/drawing/2014/main" id="{A27385E0-9905-4F38-A5E0-647CE6A43B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862" y="2351691"/>
            <a:ext cx="2455738" cy="4399280"/>
          </a:xfrm>
          <a:prstGeom prst="rect">
            <a:avLst/>
          </a:prstGeom>
        </p:spPr>
      </p:pic>
      <p:pic>
        <p:nvPicPr>
          <p:cNvPr id="10" name="Picture 9" descr="A close up of a newspaper&#10;&#10;Description automatically generated">
            <a:extLst>
              <a:ext uri="{FF2B5EF4-FFF2-40B4-BE49-F238E27FC236}">
                <a16:creationId xmlns:a16="http://schemas.microsoft.com/office/drawing/2014/main" id="{1470EA65-6C3B-4871-BB44-26A5BC6F7A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1600" y="2351691"/>
            <a:ext cx="5740400" cy="4506309"/>
          </a:xfrm>
          <a:prstGeom prst="rect">
            <a:avLst/>
          </a:prstGeom>
        </p:spPr>
      </p:pic>
      <p:pic>
        <p:nvPicPr>
          <p:cNvPr id="12" name="Picture 11" descr="A close up of a newspaper&#10;&#10;Description automatically generated">
            <a:extLst>
              <a:ext uri="{FF2B5EF4-FFF2-40B4-BE49-F238E27FC236}">
                <a16:creationId xmlns:a16="http://schemas.microsoft.com/office/drawing/2014/main" id="{93815D03-323F-47A6-BB94-690F61875D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862" y="-10410"/>
            <a:ext cx="4076452" cy="2362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092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A033A17-DE00-4B48-B1C8-141DEC6E1410}"/>
              </a:ext>
            </a:extLst>
          </p:cNvPr>
          <p:cNvSpPr txBox="1"/>
          <p:nvPr/>
        </p:nvSpPr>
        <p:spPr>
          <a:xfrm>
            <a:off x="3058160" y="1127760"/>
            <a:ext cx="561848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We will miss all people who died on the Titanic and thanks to the crew of the rescue ship Carpathia who were heroes.</a:t>
            </a:r>
          </a:p>
        </p:txBody>
      </p:sp>
      <p:pic>
        <p:nvPicPr>
          <p:cNvPr id="4" name="Picture 3" descr="A sign on the side of a tree&#10;&#10;Description automatically generated">
            <a:extLst>
              <a:ext uri="{FF2B5EF4-FFF2-40B4-BE49-F238E27FC236}">
                <a16:creationId xmlns:a16="http://schemas.microsoft.com/office/drawing/2014/main" id="{4DCDCF3E-8D6E-416D-9FCB-6EFAE84585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9000"/>
            <a:ext cx="3129280" cy="342195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61803B6-1A52-4F5D-A3FF-2790C7F872FF}"/>
              </a:ext>
            </a:extLst>
          </p:cNvPr>
          <p:cNvSpPr txBox="1"/>
          <p:nvPr/>
        </p:nvSpPr>
        <p:spPr>
          <a:xfrm>
            <a:off x="9702800" y="1910080"/>
            <a:ext cx="203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 gory reminder of the death and destruction of the titanic tragedy.</a:t>
            </a:r>
          </a:p>
        </p:txBody>
      </p:sp>
      <p:pic>
        <p:nvPicPr>
          <p:cNvPr id="7" name="Picture 6" descr="A picture containing animal, food, sitting, old&#10;&#10;Description automatically generated">
            <a:extLst>
              <a:ext uri="{FF2B5EF4-FFF2-40B4-BE49-F238E27FC236}">
                <a16:creationId xmlns:a16="http://schemas.microsoft.com/office/drawing/2014/main" id="{0C3FEE2D-FBB1-45B4-BF24-78EE905406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0240" y="3891280"/>
            <a:ext cx="2529840" cy="2195135"/>
          </a:xfrm>
          <a:prstGeom prst="rect">
            <a:avLst/>
          </a:prstGeom>
        </p:spPr>
      </p:pic>
      <p:sp>
        <p:nvSpPr>
          <p:cNvPr id="8" name="Arrow: Down 7">
            <a:extLst>
              <a:ext uri="{FF2B5EF4-FFF2-40B4-BE49-F238E27FC236}">
                <a16:creationId xmlns:a16="http://schemas.microsoft.com/office/drawing/2014/main" id="{995CF066-CFD4-4981-A537-5192DE50CF6F}"/>
              </a:ext>
            </a:extLst>
          </p:cNvPr>
          <p:cNvSpPr/>
          <p:nvPr/>
        </p:nvSpPr>
        <p:spPr>
          <a:xfrm>
            <a:off x="10759440" y="3220720"/>
            <a:ext cx="396240" cy="5268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5243004-44E1-4387-8AD5-0CF9DD7B1989}"/>
              </a:ext>
            </a:extLst>
          </p:cNvPr>
          <p:cNvSpPr txBox="1"/>
          <p:nvPr/>
        </p:nvSpPr>
        <p:spPr>
          <a:xfrm>
            <a:off x="6941820" y="5844540"/>
            <a:ext cx="21209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1,500 people died on that fateful night.</a:t>
            </a:r>
          </a:p>
        </p:txBody>
      </p:sp>
      <p:pic>
        <p:nvPicPr>
          <p:cNvPr id="1026" name="Picture 2" descr="Image result for carpathia">
            <a:extLst>
              <a:ext uri="{FF2B5EF4-FFF2-40B4-BE49-F238E27FC236}">
                <a16:creationId xmlns:a16="http://schemas.microsoft.com/office/drawing/2014/main" id="{6DA818AB-1396-4CC0-AC49-FB1146C9E4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80" y="1127760"/>
            <a:ext cx="2837180" cy="2349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3271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F5B9BDD-7FAD-4B78-B85F-458641706EF1}"/>
              </a:ext>
            </a:extLst>
          </p:cNvPr>
          <p:cNvSpPr txBox="1"/>
          <p:nvPr/>
        </p:nvSpPr>
        <p:spPr>
          <a:xfrm>
            <a:off x="629640" y="630936"/>
            <a:ext cx="5895058" cy="2702018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The end</a:t>
            </a:r>
          </a:p>
        </p:txBody>
      </p:sp>
      <p:pic>
        <p:nvPicPr>
          <p:cNvPr id="7" name="Picture 6" descr="A picture containing water, ship, sitting, photo&#10;&#10;Description automatically generated">
            <a:extLst>
              <a:ext uri="{FF2B5EF4-FFF2-40B4-BE49-F238E27FC236}">
                <a16:creationId xmlns:a16="http://schemas.microsoft.com/office/drawing/2014/main" id="{73D6CDBB-714A-487E-99DB-F5790FB66F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0062" y="886238"/>
            <a:ext cx="6949477" cy="354288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D2DE2B0-F0AD-428C-B86B-0B8C8B6D2141}"/>
              </a:ext>
            </a:extLst>
          </p:cNvPr>
          <p:cNvSpPr txBox="1"/>
          <p:nvPr/>
        </p:nvSpPr>
        <p:spPr>
          <a:xfrm flipH="1">
            <a:off x="932461" y="2871095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Thank you for watching my Titanic PowerPoint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914071-BDC7-4F66-8652-736A9354C8A2}"/>
              </a:ext>
            </a:extLst>
          </p:cNvPr>
          <p:cNvSpPr txBox="1"/>
          <p:nvPr/>
        </p:nvSpPr>
        <p:spPr>
          <a:xfrm>
            <a:off x="1135380" y="5067299"/>
            <a:ext cx="2339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By the epic author Henry Samways.</a:t>
            </a:r>
          </a:p>
        </p:txBody>
      </p:sp>
    </p:spTree>
    <p:extLst>
      <p:ext uri="{BB962C8B-B14F-4D97-AF65-F5344CB8AC3E}">
        <p14:creationId xmlns:p14="http://schemas.microsoft.com/office/powerpoint/2010/main" val="1395243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973</TotalTime>
  <Words>265</Words>
  <Application>Microsoft Office PowerPoint</Application>
  <PresentationFormat>Widescreen</PresentationFormat>
  <Paragraphs>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Titanic and how it sank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Titanic and how it sank</dc:title>
  <dc:creator>henrysamways@outlook.com</dc:creator>
  <cp:lastModifiedBy>henrysamways@outlook.com</cp:lastModifiedBy>
  <cp:revision>5</cp:revision>
  <dcterms:created xsi:type="dcterms:W3CDTF">2020-05-19T14:30:35Z</dcterms:created>
  <dcterms:modified xsi:type="dcterms:W3CDTF">2020-05-21T13:49:15Z</dcterms:modified>
</cp:coreProperties>
</file>