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B377-FF03-4C18-9983-579F063E721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BE4-5519-43C1-894D-1CECF1B1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3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B377-FF03-4C18-9983-579F063E721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BE4-5519-43C1-894D-1CECF1B1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31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B377-FF03-4C18-9983-579F063E721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BE4-5519-43C1-894D-1CECF1B1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1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B377-FF03-4C18-9983-579F063E721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BE4-5519-43C1-894D-1CECF1B1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29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B377-FF03-4C18-9983-579F063E721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BE4-5519-43C1-894D-1CECF1B1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39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B377-FF03-4C18-9983-579F063E721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BE4-5519-43C1-894D-1CECF1B1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86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B377-FF03-4C18-9983-579F063E721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BE4-5519-43C1-894D-1CECF1B1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99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B377-FF03-4C18-9983-579F063E721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BE4-5519-43C1-894D-1CECF1B1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B377-FF03-4C18-9983-579F063E721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BE4-5519-43C1-894D-1CECF1B1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70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B377-FF03-4C18-9983-579F063E721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BE4-5519-43C1-894D-1CECF1B1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9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B377-FF03-4C18-9983-579F063E721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ABE4-5519-43C1-894D-1CECF1B1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07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AB377-FF03-4C18-9983-579F063E721A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ABE4-5519-43C1-894D-1CECF1B1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13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yrrh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Hallelujah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5206" y="257576"/>
            <a:ext cx="3966691" cy="35394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b="0" dirty="0" smtClean="0">
                <a:effectLst/>
              </a:rPr>
              <a:t>We three kings of orient are</a:t>
            </a:r>
            <a:br>
              <a:rPr lang="en-GB" sz="3200" b="0" dirty="0" smtClean="0">
                <a:effectLst/>
              </a:rPr>
            </a:br>
            <a:r>
              <a:rPr lang="en-GB" sz="3200" b="0" dirty="0" smtClean="0">
                <a:effectLst/>
              </a:rPr>
              <a:t>Bearing gifts we traverse afar</a:t>
            </a:r>
            <a:br>
              <a:rPr lang="en-GB" sz="3200" b="0" dirty="0" smtClean="0">
                <a:effectLst/>
              </a:rPr>
            </a:br>
            <a:r>
              <a:rPr lang="en-GB" sz="3200" b="0" dirty="0" smtClean="0">
                <a:effectLst/>
              </a:rPr>
              <a:t>Field and fountain</a:t>
            </a:r>
            <a:br>
              <a:rPr lang="en-GB" sz="3200" b="0" dirty="0" smtClean="0">
                <a:effectLst/>
              </a:rPr>
            </a:br>
            <a:r>
              <a:rPr lang="en-GB" sz="3200" b="0" dirty="0" smtClean="0">
                <a:effectLst/>
              </a:rPr>
              <a:t>Moor and mountain</a:t>
            </a:r>
            <a:br>
              <a:rPr lang="en-GB" sz="3200" b="0" dirty="0" smtClean="0">
                <a:effectLst/>
              </a:rPr>
            </a:br>
            <a:r>
              <a:rPr lang="en-GB" sz="3200" b="0" dirty="0" smtClean="0">
                <a:effectLst/>
              </a:rPr>
              <a:t>Following yonder star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9" y="257576"/>
            <a:ext cx="6671256" cy="564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446984"/>
            <a:ext cx="4412975" cy="55032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68767" y="462583"/>
            <a:ext cx="32096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0" dirty="0" smtClean="0">
                <a:solidFill>
                  <a:schemeClr val="bg2"/>
                </a:solidFill>
                <a:effectLst/>
              </a:rPr>
              <a:t>O star of wonder, star of night</a:t>
            </a:r>
            <a:br>
              <a:rPr lang="en-GB" sz="3600" b="0" dirty="0" smtClean="0">
                <a:solidFill>
                  <a:schemeClr val="bg2"/>
                </a:solidFill>
                <a:effectLst/>
              </a:rPr>
            </a:br>
            <a:r>
              <a:rPr lang="en-GB" sz="3600" b="0" dirty="0" smtClean="0">
                <a:solidFill>
                  <a:schemeClr val="bg2"/>
                </a:solidFill>
                <a:effectLst/>
              </a:rPr>
              <a:t>Star with royal beauty bright</a:t>
            </a:r>
            <a:br>
              <a:rPr lang="en-GB" sz="3600" b="0" dirty="0" smtClean="0">
                <a:solidFill>
                  <a:schemeClr val="bg2"/>
                </a:solidFill>
                <a:effectLst/>
              </a:rPr>
            </a:br>
            <a:r>
              <a:rPr lang="en-GB" sz="3600" b="0" dirty="0" smtClean="0">
                <a:solidFill>
                  <a:schemeClr val="bg2"/>
                </a:solidFill>
                <a:effectLst/>
              </a:rPr>
              <a:t>Westward leading, still proceeding</a:t>
            </a:r>
            <a:br>
              <a:rPr lang="en-GB" sz="3600" b="0" dirty="0" smtClean="0">
                <a:solidFill>
                  <a:schemeClr val="bg2"/>
                </a:solidFill>
                <a:effectLst/>
              </a:rPr>
            </a:br>
            <a:r>
              <a:rPr lang="en-GB" sz="3600" b="0" dirty="0" smtClean="0">
                <a:solidFill>
                  <a:schemeClr val="bg2"/>
                </a:solidFill>
                <a:effectLst/>
              </a:rPr>
              <a:t>Guide us to thy perfect light</a:t>
            </a:r>
            <a:endParaRPr lang="en-GB" sz="3600" dirty="0">
              <a:solidFill>
                <a:schemeClr val="bg2"/>
              </a:solidFill>
            </a:endParaRPr>
          </a:p>
        </p:txBody>
      </p:sp>
      <p:sp>
        <p:nvSpPr>
          <p:cNvPr id="4" name="AutoShape 2" descr="North Compass rose, old compas map turkey, technic, monochrome ..."/>
          <p:cNvSpPr>
            <a:spLocks noChangeAspect="1" noChangeArrowheads="1"/>
          </p:cNvSpPr>
          <p:nvPr/>
        </p:nvSpPr>
        <p:spPr bwMode="auto">
          <a:xfrm>
            <a:off x="219905" y="2787581"/>
            <a:ext cx="26955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Compass. Direction. North West East South. For your design. Icon ..."/>
          <p:cNvSpPr>
            <a:spLocks noChangeAspect="1" noChangeArrowheads="1"/>
          </p:cNvSpPr>
          <p:nvPr/>
        </p:nvSpPr>
        <p:spPr bwMode="auto">
          <a:xfrm>
            <a:off x="63500" y="-136525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9" y="1071079"/>
            <a:ext cx="3686864" cy="44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9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242" y="271167"/>
            <a:ext cx="3750365" cy="62478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41634" y="271167"/>
            <a:ext cx="355158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Born a King on Bethlehem's plain</a:t>
            </a:r>
            <a:br>
              <a:rPr lang="en-GB" sz="4000" b="0" dirty="0" smtClean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en-GB" sz="4000" b="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Gold I bring to crown Him again</a:t>
            </a:r>
            <a:br>
              <a:rPr lang="en-GB" sz="4000" b="0" dirty="0" smtClean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en-GB" sz="4000" b="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King for ever, ceasing never</a:t>
            </a:r>
            <a:br>
              <a:rPr lang="en-GB" sz="4000" b="0" dirty="0" smtClean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en-GB" sz="4000" b="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Over us all to reign</a:t>
            </a:r>
            <a:endParaRPr lang="en-GB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5" y="175323"/>
            <a:ext cx="6858000" cy="634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5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90991" y="225432"/>
            <a:ext cx="29684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0" dirty="0" smtClean="0">
                <a:solidFill>
                  <a:srgbClr val="000000"/>
                </a:solidFill>
                <a:effectLst/>
              </a:rPr>
              <a:t>Frankincense to offer have I</a:t>
            </a:r>
            <a:br>
              <a:rPr lang="en-GB" sz="3600" b="0" dirty="0" smtClean="0">
                <a:solidFill>
                  <a:srgbClr val="000000"/>
                </a:solidFill>
                <a:effectLst/>
              </a:rPr>
            </a:br>
            <a:r>
              <a:rPr lang="en-GB" sz="3600" b="0" dirty="0" smtClean="0">
                <a:solidFill>
                  <a:srgbClr val="000000"/>
                </a:solidFill>
                <a:effectLst/>
              </a:rPr>
              <a:t>Incense owns a Deity nigh</a:t>
            </a:r>
            <a:br>
              <a:rPr lang="en-GB" sz="3600" b="0" dirty="0" smtClean="0">
                <a:solidFill>
                  <a:srgbClr val="000000"/>
                </a:solidFill>
                <a:effectLst/>
              </a:rPr>
            </a:br>
            <a:r>
              <a:rPr lang="en-GB" sz="3600" b="0" dirty="0" smtClean="0">
                <a:solidFill>
                  <a:srgbClr val="000000"/>
                </a:solidFill>
                <a:effectLst/>
              </a:rPr>
              <a:t>Prayer and praising</a:t>
            </a:r>
            <a:br>
              <a:rPr lang="en-GB" sz="3600" b="0" dirty="0" smtClean="0">
                <a:solidFill>
                  <a:srgbClr val="000000"/>
                </a:solidFill>
                <a:effectLst/>
              </a:rPr>
            </a:br>
            <a:r>
              <a:rPr lang="en-GB" sz="3600" b="0" dirty="0" smtClean="0">
                <a:solidFill>
                  <a:srgbClr val="000000"/>
                </a:solidFill>
                <a:effectLst/>
              </a:rPr>
              <a:t>All men raising</a:t>
            </a:r>
            <a:br>
              <a:rPr lang="en-GB" sz="3600" b="0" dirty="0" smtClean="0">
                <a:solidFill>
                  <a:srgbClr val="000000"/>
                </a:solidFill>
                <a:effectLst/>
              </a:rPr>
            </a:br>
            <a:r>
              <a:rPr lang="en-GB" sz="3600" b="0" dirty="0" smtClean="0">
                <a:solidFill>
                  <a:srgbClr val="000000"/>
                </a:solidFill>
                <a:effectLst/>
              </a:rPr>
              <a:t>Worship Him, God most high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5" y="225432"/>
            <a:ext cx="7197587" cy="616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9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9048" y="897005"/>
            <a:ext cx="3442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0" dirty="0" smtClean="0">
                <a:solidFill>
                  <a:srgbClr val="000000"/>
                </a:solidFill>
                <a:effectLst/>
              </a:rPr>
              <a:t>O star of wonder, star of night</a:t>
            </a:r>
            <a:br>
              <a:rPr lang="en-GB" sz="3600" b="0" dirty="0" smtClean="0">
                <a:solidFill>
                  <a:srgbClr val="000000"/>
                </a:solidFill>
                <a:effectLst/>
              </a:rPr>
            </a:br>
            <a:r>
              <a:rPr lang="en-GB" sz="3600" b="0" dirty="0" smtClean="0">
                <a:solidFill>
                  <a:srgbClr val="000000"/>
                </a:solidFill>
                <a:effectLst/>
              </a:rPr>
              <a:t>Star with royal beauty bright</a:t>
            </a:r>
            <a:br>
              <a:rPr lang="en-GB" sz="3600" b="0" dirty="0" smtClean="0">
                <a:solidFill>
                  <a:srgbClr val="000000"/>
                </a:solidFill>
                <a:effectLst/>
              </a:rPr>
            </a:br>
            <a:r>
              <a:rPr lang="en-GB" sz="3600" b="0" dirty="0" smtClean="0">
                <a:solidFill>
                  <a:srgbClr val="000000"/>
                </a:solidFill>
                <a:effectLst/>
              </a:rPr>
              <a:t>Westward leading, still proceeding</a:t>
            </a:r>
            <a:br>
              <a:rPr lang="en-GB" sz="3600" b="0" dirty="0" smtClean="0">
                <a:solidFill>
                  <a:srgbClr val="000000"/>
                </a:solidFill>
                <a:effectLst/>
              </a:rPr>
            </a:br>
            <a:r>
              <a:rPr lang="en-GB" sz="3600" b="0" dirty="0" smtClean="0">
                <a:solidFill>
                  <a:srgbClr val="000000"/>
                </a:solidFill>
                <a:effectLst/>
              </a:rPr>
              <a:t>Guide us to thy perfect light</a:t>
            </a:r>
            <a:endParaRPr lang="en-GB" sz="3600" dirty="0"/>
          </a:p>
        </p:txBody>
      </p:sp>
      <p:sp>
        <p:nvSpPr>
          <p:cNvPr id="3" name="AutoShape 2" descr="Explore the Top 10 Largest Stars by Diameter"/>
          <p:cNvSpPr>
            <a:spLocks noChangeAspect="1" noChangeArrowheads="1"/>
          </p:cNvSpPr>
          <p:nvPr/>
        </p:nvSpPr>
        <p:spPr bwMode="auto">
          <a:xfrm>
            <a:off x="63500" y="-136525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409626"/>
            <a:ext cx="7160653" cy="60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60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309093"/>
            <a:ext cx="6387921" cy="58727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67962" y="924998"/>
            <a:ext cx="35846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effectLst/>
                <a:hlinkClick r:id="rId3" tooltip="Myrrh"/>
              </a:rPr>
              <a:t>Myrrh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is mine; its bitter perfume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Breathes a life of gathering gloom</a:t>
            </a:r>
            <a:br>
              <a:rPr lang="en-GB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    Sorrowing, sighing,</a:t>
            </a:r>
            <a:br>
              <a:rPr lang="en-GB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    Bleeding, dying,</a:t>
            </a:r>
            <a:br>
              <a:rPr lang="en-GB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    Sealed in the stone-cold tomb.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48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27076" y="1167463"/>
            <a:ext cx="3352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Glorious now behold Him arise,</a:t>
            </a:r>
            <a:br>
              <a:rPr lang="en-GB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    King, and God, and Sacrifice;</a:t>
            </a:r>
            <a:br>
              <a:rPr lang="en-GB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    Heav’n sings 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Hallelujah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br>
              <a:rPr lang="en-GB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    Hallelujah the earth replies.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07" y="386366"/>
            <a:ext cx="7624293" cy="56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4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090" y="914399"/>
            <a:ext cx="6245910" cy="4262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9" y="402074"/>
            <a:ext cx="4211391" cy="47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52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Patrick's Catholic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Y2</dc:creator>
  <cp:lastModifiedBy>Y2</cp:lastModifiedBy>
  <cp:revision>7</cp:revision>
  <dcterms:created xsi:type="dcterms:W3CDTF">2020-06-29T12:18:32Z</dcterms:created>
  <dcterms:modified xsi:type="dcterms:W3CDTF">2020-06-30T13:01:20Z</dcterms:modified>
</cp:coreProperties>
</file>