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62" r:id="rId4"/>
    <p:sldId id="263" r:id="rId5"/>
    <p:sldId id="264" r:id="rId6"/>
    <p:sldId id="265" r:id="rId7"/>
    <p:sldId id="266" r:id="rId8"/>
    <p:sldId id="267" r:id="rId9"/>
    <p:sldId id="268" r:id="rId10"/>
    <p:sldId id="269" r:id="rId11"/>
    <p:sldId id="270" r:id="rId12"/>
    <p:sldId id="259" r:id="rId13"/>
    <p:sldId id="257" r:id="rId14"/>
    <p:sldId id="271" r:id="rId15"/>
    <p:sldId id="272" r:id="rId16"/>
    <p:sldId id="276"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71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3F5D4A1-CC85-40EB-A505-627A03A92664}"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3CA2F-3C6F-4445-BB4C-14DD21415031}" type="slidenum">
              <a:rPr lang="en-GB" smtClean="0"/>
              <a:t>‹#›</a:t>
            </a:fld>
            <a:endParaRPr lang="en-GB"/>
          </a:p>
        </p:txBody>
      </p:sp>
    </p:spTree>
    <p:extLst>
      <p:ext uri="{BB962C8B-B14F-4D97-AF65-F5344CB8AC3E}">
        <p14:creationId xmlns:p14="http://schemas.microsoft.com/office/powerpoint/2010/main" val="10081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F5D4A1-CC85-40EB-A505-627A03A92664}"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3CA2F-3C6F-4445-BB4C-14DD21415031}" type="slidenum">
              <a:rPr lang="en-GB" smtClean="0"/>
              <a:t>‹#›</a:t>
            </a:fld>
            <a:endParaRPr lang="en-GB"/>
          </a:p>
        </p:txBody>
      </p:sp>
    </p:spTree>
    <p:extLst>
      <p:ext uri="{BB962C8B-B14F-4D97-AF65-F5344CB8AC3E}">
        <p14:creationId xmlns:p14="http://schemas.microsoft.com/office/powerpoint/2010/main" val="138219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F5D4A1-CC85-40EB-A505-627A03A92664}"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3CA2F-3C6F-4445-BB4C-14DD21415031}" type="slidenum">
              <a:rPr lang="en-GB" smtClean="0"/>
              <a:t>‹#›</a:t>
            </a:fld>
            <a:endParaRPr lang="en-GB"/>
          </a:p>
        </p:txBody>
      </p:sp>
    </p:spTree>
    <p:extLst>
      <p:ext uri="{BB962C8B-B14F-4D97-AF65-F5344CB8AC3E}">
        <p14:creationId xmlns:p14="http://schemas.microsoft.com/office/powerpoint/2010/main" val="357787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F5D4A1-CC85-40EB-A505-627A03A92664}"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3CA2F-3C6F-4445-BB4C-14DD21415031}" type="slidenum">
              <a:rPr lang="en-GB" smtClean="0"/>
              <a:t>‹#›</a:t>
            </a:fld>
            <a:endParaRPr lang="en-GB"/>
          </a:p>
        </p:txBody>
      </p:sp>
    </p:spTree>
    <p:extLst>
      <p:ext uri="{BB962C8B-B14F-4D97-AF65-F5344CB8AC3E}">
        <p14:creationId xmlns:p14="http://schemas.microsoft.com/office/powerpoint/2010/main" val="29112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F5D4A1-CC85-40EB-A505-627A03A92664}"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53CA2F-3C6F-4445-BB4C-14DD21415031}" type="slidenum">
              <a:rPr lang="en-GB" smtClean="0"/>
              <a:t>‹#›</a:t>
            </a:fld>
            <a:endParaRPr lang="en-GB"/>
          </a:p>
        </p:txBody>
      </p:sp>
    </p:spTree>
    <p:extLst>
      <p:ext uri="{BB962C8B-B14F-4D97-AF65-F5344CB8AC3E}">
        <p14:creationId xmlns:p14="http://schemas.microsoft.com/office/powerpoint/2010/main" val="185988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3F5D4A1-CC85-40EB-A505-627A03A92664}"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3CA2F-3C6F-4445-BB4C-14DD21415031}" type="slidenum">
              <a:rPr lang="en-GB" smtClean="0"/>
              <a:t>‹#›</a:t>
            </a:fld>
            <a:endParaRPr lang="en-GB"/>
          </a:p>
        </p:txBody>
      </p:sp>
    </p:spTree>
    <p:extLst>
      <p:ext uri="{BB962C8B-B14F-4D97-AF65-F5344CB8AC3E}">
        <p14:creationId xmlns:p14="http://schemas.microsoft.com/office/powerpoint/2010/main" val="1859249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3F5D4A1-CC85-40EB-A505-627A03A92664}" type="datetimeFigureOut">
              <a:rPr lang="en-GB" smtClean="0"/>
              <a:t>29/05/2020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53CA2F-3C6F-4445-BB4C-14DD21415031}" type="slidenum">
              <a:rPr lang="en-GB" smtClean="0"/>
              <a:t>‹#›</a:t>
            </a:fld>
            <a:endParaRPr lang="en-GB"/>
          </a:p>
        </p:txBody>
      </p:sp>
    </p:spTree>
    <p:extLst>
      <p:ext uri="{BB962C8B-B14F-4D97-AF65-F5344CB8AC3E}">
        <p14:creationId xmlns:p14="http://schemas.microsoft.com/office/powerpoint/2010/main" val="30327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3F5D4A1-CC85-40EB-A505-627A03A92664}" type="datetimeFigureOut">
              <a:rPr lang="en-GB" smtClean="0"/>
              <a:t>29/05/2020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53CA2F-3C6F-4445-BB4C-14DD21415031}" type="slidenum">
              <a:rPr lang="en-GB" smtClean="0"/>
              <a:t>‹#›</a:t>
            </a:fld>
            <a:endParaRPr lang="en-GB"/>
          </a:p>
        </p:txBody>
      </p:sp>
    </p:spTree>
    <p:extLst>
      <p:ext uri="{BB962C8B-B14F-4D97-AF65-F5344CB8AC3E}">
        <p14:creationId xmlns:p14="http://schemas.microsoft.com/office/powerpoint/2010/main" val="85989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5D4A1-CC85-40EB-A505-627A03A92664}" type="datetimeFigureOut">
              <a:rPr lang="en-GB" smtClean="0"/>
              <a:t>29/05/2020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53CA2F-3C6F-4445-BB4C-14DD21415031}" type="slidenum">
              <a:rPr lang="en-GB" smtClean="0"/>
              <a:t>‹#›</a:t>
            </a:fld>
            <a:endParaRPr lang="en-GB"/>
          </a:p>
        </p:txBody>
      </p:sp>
    </p:spTree>
    <p:extLst>
      <p:ext uri="{BB962C8B-B14F-4D97-AF65-F5344CB8AC3E}">
        <p14:creationId xmlns:p14="http://schemas.microsoft.com/office/powerpoint/2010/main" val="183904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F5D4A1-CC85-40EB-A505-627A03A92664}"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3CA2F-3C6F-4445-BB4C-14DD21415031}" type="slidenum">
              <a:rPr lang="en-GB" smtClean="0"/>
              <a:t>‹#›</a:t>
            </a:fld>
            <a:endParaRPr lang="en-GB"/>
          </a:p>
        </p:txBody>
      </p:sp>
    </p:spTree>
    <p:extLst>
      <p:ext uri="{BB962C8B-B14F-4D97-AF65-F5344CB8AC3E}">
        <p14:creationId xmlns:p14="http://schemas.microsoft.com/office/powerpoint/2010/main" val="49482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F5D4A1-CC85-40EB-A505-627A03A92664}"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53CA2F-3C6F-4445-BB4C-14DD21415031}" type="slidenum">
              <a:rPr lang="en-GB" smtClean="0"/>
              <a:t>‹#›</a:t>
            </a:fld>
            <a:endParaRPr lang="en-GB"/>
          </a:p>
        </p:txBody>
      </p:sp>
    </p:spTree>
    <p:extLst>
      <p:ext uri="{BB962C8B-B14F-4D97-AF65-F5344CB8AC3E}">
        <p14:creationId xmlns:p14="http://schemas.microsoft.com/office/powerpoint/2010/main" val="325921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5D4A1-CC85-40EB-A505-627A03A92664}" type="datetimeFigureOut">
              <a:rPr lang="en-GB" smtClean="0"/>
              <a:t>29/05/2020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3CA2F-3C6F-4445-BB4C-14DD21415031}" type="slidenum">
              <a:rPr lang="en-GB" smtClean="0"/>
              <a:t>‹#›</a:t>
            </a:fld>
            <a:endParaRPr lang="en-GB"/>
          </a:p>
        </p:txBody>
      </p:sp>
    </p:spTree>
    <p:extLst>
      <p:ext uri="{BB962C8B-B14F-4D97-AF65-F5344CB8AC3E}">
        <p14:creationId xmlns:p14="http://schemas.microsoft.com/office/powerpoint/2010/main" val="38708377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uk/url?sa=i&amp;rct=j&amp;q=&amp;source=images&amp;cd=&amp;cad=rja&amp;docid=X4Fc_fjT8k8I4M&amp;tbnid=HNVoVtBjpp4DfM:&amp;ved=0CAUQjRw&amp;url=http://frstephensmuts.wordpress.com/2013/05/19/pentecost-3/&amp;ei=gb-xUZfbD8z20gXx-ICYCQ&amp;bvm=bv.47534661,d.d2k&amp;psig=AFQjCNHsfuGikwHOE2xz8Ud5ix6ewg36tQ&amp;ust=137068947596850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uk/url?sa=i&amp;source=images&amp;cd=&amp;cad=rja&amp;docid=b-agCF-8Ql7TDM&amp;tbnid=auaiaLSN6MyVzM:&amp;ved=&amp;url=http://www.wellscathedral.org.uk/worship/the-seasons-at-wells-cathedral/ascension-pentecost-and-trinity/&amp;ei=ybixUfPTBuKA0AXkzoHACw&amp;psig=AFQjCNEjsuJZqJb3bVQ47F1rThU0Af5rcg&amp;ust=137068807314811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uk/url?sa=i&amp;source=images&amp;cd=&amp;cad=rja&amp;docid=lKKVFkVWcq83TM&amp;tbnid=bKZRAKBLhEoYpM:&amp;ved=0CAgQjRwwAA&amp;url=http://www.presentermedia.com/index.php?target%3Dcloseup%26maincat%3Dclipart%26id%3D1532&amp;ei=Rb-xUZSFF4an0QWTqYHQDw&amp;psig=AFQjCNFXtTR_asd2yoSaU2U-7WBp7PXwDg&amp;ust=137068973341414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620688"/>
            <a:ext cx="7772400" cy="1470025"/>
          </a:xfrm>
        </p:spPr>
        <p:txBody>
          <a:bodyPr/>
          <a:lstStyle/>
          <a:p>
            <a:r>
              <a:rPr lang="en-GB" dirty="0"/>
              <a:t>The Coming of the Holy Spirit as told by John </a:t>
            </a:r>
          </a:p>
        </p:txBody>
      </p:sp>
      <p:pic>
        <p:nvPicPr>
          <p:cNvPr id="5122" name="Picture 2" descr="https://encrypted-tbn0.gstatic.com/images?q=tbn:ANd9GcR8HTk1zYEKwat30bojs8ucfbuTlzq02XVTd0Qn42Y381MWiUT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924944"/>
            <a:ext cx="4810125" cy="324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26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Thinking Deeper </a:t>
            </a:r>
          </a:p>
        </p:txBody>
      </p:sp>
      <p:sp>
        <p:nvSpPr>
          <p:cNvPr id="3" name="Content Placeholder 2"/>
          <p:cNvSpPr>
            <a:spLocks noGrp="1"/>
          </p:cNvSpPr>
          <p:nvPr>
            <p:ph idx="1"/>
          </p:nvPr>
        </p:nvSpPr>
        <p:spPr>
          <a:xfrm>
            <a:off x="467544" y="1556792"/>
            <a:ext cx="4104456" cy="4752527"/>
          </a:xfrm>
        </p:spPr>
        <p:txBody>
          <a:bodyPr>
            <a:normAutofit/>
          </a:bodyPr>
          <a:lstStyle/>
          <a:p>
            <a:r>
              <a:rPr lang="en-GB" dirty="0"/>
              <a:t>Many artists have tried to imagine this story. </a:t>
            </a:r>
          </a:p>
          <a:p>
            <a:r>
              <a:rPr lang="en-GB" dirty="0"/>
              <a:t>Think about the story as you look at these pictures. Try to think about why the artist has drawn them in this way </a:t>
            </a:r>
          </a:p>
        </p:txBody>
      </p:sp>
      <p:pic>
        <p:nvPicPr>
          <p:cNvPr id="10242" name="Picture 2" descr="https://ardiansyahilham95.files.wordpress.com/2013/11/ryanlerch_thinkingboy_outline.jpg?w=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84784"/>
            <a:ext cx="3998218" cy="3998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66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myilwon.com/data/geditor/0905/2038850236_9a0ffcba_John+20_19-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4608512" cy="52496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24128" y="726696"/>
            <a:ext cx="2199512" cy="6001643"/>
          </a:xfrm>
          <a:prstGeom prst="rect">
            <a:avLst/>
          </a:prstGeom>
          <a:noFill/>
        </p:spPr>
        <p:txBody>
          <a:bodyPr wrap="square" rtlCol="0">
            <a:spAutoFit/>
          </a:bodyPr>
          <a:lstStyle/>
          <a:p>
            <a:r>
              <a:rPr lang="en-GB" sz="3200" dirty="0"/>
              <a:t>Which part of the story do you think this is?  How do you know?</a:t>
            </a:r>
          </a:p>
          <a:p>
            <a:endParaRPr lang="en-GB" sz="3200" dirty="0"/>
          </a:p>
          <a:p>
            <a:r>
              <a:rPr lang="en-GB" sz="3200" dirty="0"/>
              <a:t>Why are the disciples shown kneeling?</a:t>
            </a:r>
          </a:p>
        </p:txBody>
      </p:sp>
    </p:spTree>
    <p:extLst>
      <p:ext uri="{BB962C8B-B14F-4D97-AF65-F5344CB8AC3E}">
        <p14:creationId xmlns:p14="http://schemas.microsoft.com/office/powerpoint/2010/main" val="162177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encrypted-tbn2.gstatic.com/images?q=tbn:ANd9GcSR1T4yuOxOTc-KtlFgFTn9vkUWWcezJqMepFq9wUDFiHr5Xt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540" y="305312"/>
            <a:ext cx="4032448" cy="63137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88025" y="1772816"/>
            <a:ext cx="4104456" cy="2062103"/>
          </a:xfrm>
          <a:prstGeom prst="rect">
            <a:avLst/>
          </a:prstGeom>
          <a:noFill/>
        </p:spPr>
        <p:txBody>
          <a:bodyPr wrap="square" rtlCol="0">
            <a:spAutoFit/>
          </a:bodyPr>
          <a:lstStyle/>
          <a:p>
            <a:r>
              <a:rPr lang="en-GB" sz="3200" dirty="0"/>
              <a:t>This is a quote from the story.</a:t>
            </a:r>
          </a:p>
          <a:p>
            <a:r>
              <a:rPr lang="en-GB" sz="3200" dirty="0"/>
              <a:t>Why do think there is a dove here?</a:t>
            </a:r>
          </a:p>
        </p:txBody>
      </p:sp>
    </p:spTree>
    <p:extLst>
      <p:ext uri="{BB962C8B-B14F-4D97-AF65-F5344CB8AC3E}">
        <p14:creationId xmlns:p14="http://schemas.microsoft.com/office/powerpoint/2010/main" val="3607409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ull.creative.touchtalent.com/APPEARANCE-TO-THE-DISCIPLES-John-2019-23-1206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884925" cy="51125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1166" y="5157192"/>
            <a:ext cx="8203721" cy="1569660"/>
          </a:xfrm>
          <a:prstGeom prst="rect">
            <a:avLst/>
          </a:prstGeom>
          <a:noFill/>
        </p:spPr>
        <p:txBody>
          <a:bodyPr wrap="none" rtlCol="0">
            <a:spAutoFit/>
          </a:bodyPr>
          <a:lstStyle/>
          <a:p>
            <a:r>
              <a:rPr lang="en-GB" sz="3200" dirty="0"/>
              <a:t>Which figure do you think Jesus is? Why?</a:t>
            </a:r>
          </a:p>
          <a:p>
            <a:r>
              <a:rPr lang="en-GB" sz="3200" dirty="0"/>
              <a:t>What colours has the artist used? Why?</a:t>
            </a:r>
          </a:p>
          <a:p>
            <a:r>
              <a:rPr lang="en-GB" sz="3200" dirty="0"/>
              <a:t>Can you tell how the disciples are feeling? How?</a:t>
            </a:r>
          </a:p>
        </p:txBody>
      </p:sp>
    </p:spTree>
    <p:extLst>
      <p:ext uri="{BB962C8B-B14F-4D97-AF65-F5344CB8AC3E}">
        <p14:creationId xmlns:p14="http://schemas.microsoft.com/office/powerpoint/2010/main" val="2848989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peaceandgood.files.wordpress.com/2012/05/pentec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7" y="620688"/>
            <a:ext cx="4905193" cy="4942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40152" y="1268760"/>
            <a:ext cx="2664295" cy="5016758"/>
          </a:xfrm>
          <a:prstGeom prst="rect">
            <a:avLst/>
          </a:prstGeom>
          <a:noFill/>
        </p:spPr>
        <p:txBody>
          <a:bodyPr wrap="square" rtlCol="0">
            <a:spAutoFit/>
          </a:bodyPr>
          <a:lstStyle/>
          <a:p>
            <a:r>
              <a:rPr lang="en-GB" sz="3200" dirty="0"/>
              <a:t>This is from a window in a church</a:t>
            </a:r>
            <a:r>
              <a:rPr lang="en-GB" dirty="0"/>
              <a:t>.</a:t>
            </a:r>
          </a:p>
          <a:p>
            <a:r>
              <a:rPr lang="en-GB" sz="3200" dirty="0"/>
              <a:t>Why is there a dove? </a:t>
            </a:r>
          </a:p>
          <a:p>
            <a:r>
              <a:rPr lang="en-GB" sz="3200" dirty="0"/>
              <a:t>What do you think the colours are trying to show?</a:t>
            </a:r>
          </a:p>
        </p:txBody>
      </p:sp>
    </p:spTree>
    <p:extLst>
      <p:ext uri="{BB962C8B-B14F-4D97-AF65-F5344CB8AC3E}">
        <p14:creationId xmlns:p14="http://schemas.microsoft.com/office/powerpoint/2010/main" val="1992851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colours and symbols can you see?</a:t>
            </a:r>
            <a:endParaRPr lang="en-GB" dirty="0"/>
          </a:p>
        </p:txBody>
      </p:sp>
      <p:pic>
        <p:nvPicPr>
          <p:cNvPr id="4" name="irc_mi" descr="http://wp.patheos.com.s3.amazonaws.com/blogs/kimberlyknight/files/2012/05/Pentecost-2012.png">
            <a:hlinkClick r:id="rId2"/>
          </p:cNvPr>
          <p:cNvPicPr>
            <a:picLocks noGrp="1"/>
          </p:cNvPicPr>
          <p:nvPr>
            <p:ph idx="1"/>
          </p:nvPr>
        </p:nvPicPr>
        <p:blipFill>
          <a:blip r:embed="rId3" cstate="print"/>
          <a:srcRect/>
          <a:stretch>
            <a:fillRect/>
          </a:stretch>
        </p:blipFill>
        <p:spPr bwMode="auto">
          <a:xfrm>
            <a:off x="1259633" y="1772816"/>
            <a:ext cx="7272808" cy="3960440"/>
          </a:xfrm>
          <a:prstGeom prst="rect">
            <a:avLst/>
          </a:prstGeom>
          <a:noFill/>
          <a:ln w="9525">
            <a:noFill/>
            <a:miter lim="800000"/>
            <a:headEnd/>
            <a:tailEnd/>
          </a:ln>
        </p:spPr>
      </p:pic>
    </p:spTree>
    <p:extLst>
      <p:ext uri="{BB962C8B-B14F-4D97-AF65-F5344CB8AC3E}">
        <p14:creationId xmlns:p14="http://schemas.microsoft.com/office/powerpoint/2010/main" val="2945984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descr="Image result for penteco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124744"/>
            <a:ext cx="525658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066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irc_mi" descr="http://www.wellscathedral.org.uk/wp-content/uploads/2010/09/Pentecost-front.jpg">
            <a:hlinkClick r:id="rId2"/>
          </p:cNvPr>
          <p:cNvPicPr>
            <a:picLocks noGrp="1"/>
          </p:cNvPicPr>
          <p:nvPr>
            <p:ph idx="1"/>
          </p:nvPr>
        </p:nvPicPr>
        <p:blipFill>
          <a:blip r:embed="rId3" cstate="print"/>
          <a:srcRect/>
          <a:stretch>
            <a:fillRect/>
          </a:stretch>
        </p:blipFill>
        <p:spPr bwMode="auto">
          <a:xfrm>
            <a:off x="457200" y="692696"/>
            <a:ext cx="8229600" cy="4948091"/>
          </a:xfrm>
          <a:prstGeom prst="rect">
            <a:avLst/>
          </a:prstGeom>
          <a:noFill/>
          <a:ln w="9525">
            <a:noFill/>
            <a:miter lim="800000"/>
            <a:headEnd/>
            <a:tailEnd/>
          </a:ln>
        </p:spPr>
      </p:pic>
    </p:spTree>
    <p:extLst>
      <p:ext uri="{BB962C8B-B14F-4D97-AF65-F5344CB8AC3E}">
        <p14:creationId xmlns:p14="http://schemas.microsoft.com/office/powerpoint/2010/main" val="1097348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REFLECTION</a:t>
            </a:r>
            <a:br>
              <a:rPr lang="en-GB" sz="2800" dirty="0" smtClean="0"/>
            </a:br>
            <a:r>
              <a:rPr lang="en-GB" sz="2800" dirty="0" smtClean="0"/>
              <a:t>What </a:t>
            </a:r>
            <a:r>
              <a:rPr lang="en-GB" sz="2800" dirty="0"/>
              <a:t>does this promise mean to you today?</a:t>
            </a:r>
            <a:br>
              <a:rPr lang="en-GB" sz="2800" dirty="0"/>
            </a:br>
            <a:endParaRPr lang="en-GB" sz="2800" dirty="0"/>
          </a:p>
        </p:txBody>
      </p:sp>
      <p:sp>
        <p:nvSpPr>
          <p:cNvPr id="3" name="Content Placeholder 2"/>
          <p:cNvSpPr>
            <a:spLocks noGrp="1"/>
          </p:cNvSpPr>
          <p:nvPr>
            <p:ph idx="1"/>
          </p:nvPr>
        </p:nvSpPr>
        <p:spPr/>
        <p:txBody>
          <a:bodyPr>
            <a:normAutofit fontScale="70000" lnSpcReduction="20000"/>
          </a:bodyPr>
          <a:lstStyle/>
          <a:p>
            <a:r>
              <a:rPr lang="en-GB" dirty="0"/>
              <a:t>The Spirit came</a:t>
            </a:r>
            <a:br>
              <a:rPr lang="en-GB" dirty="0"/>
            </a:br>
            <a:r>
              <a:rPr lang="en-GB" dirty="0"/>
              <a:t>and your Church was born,</a:t>
            </a:r>
            <a:br>
              <a:rPr lang="en-GB" dirty="0"/>
            </a:br>
            <a:r>
              <a:rPr lang="en-GB" dirty="0"/>
              <a:t>in wind and fire</a:t>
            </a:r>
            <a:br>
              <a:rPr lang="en-GB" dirty="0"/>
            </a:br>
            <a:r>
              <a:rPr lang="en-GB" dirty="0"/>
              <a:t>and words of power.</a:t>
            </a:r>
            <a:br>
              <a:rPr lang="en-GB" dirty="0"/>
            </a:br>
            <a:r>
              <a:rPr lang="en-GB" dirty="0"/>
              <a:t/>
            </a:r>
            <a:br>
              <a:rPr lang="en-GB" dirty="0"/>
            </a:br>
            <a:r>
              <a:rPr lang="en-GB" dirty="0"/>
              <a:t>The Spirit came</a:t>
            </a:r>
            <a:br>
              <a:rPr lang="en-GB" dirty="0"/>
            </a:br>
            <a:r>
              <a:rPr lang="en-GB" dirty="0"/>
              <a:t>blowing fear aside,</a:t>
            </a:r>
            <a:br>
              <a:rPr lang="en-GB" dirty="0"/>
            </a:br>
            <a:r>
              <a:rPr lang="en-GB" dirty="0"/>
              <a:t>and in its place</a:t>
            </a:r>
            <a:br>
              <a:rPr lang="en-GB" dirty="0"/>
            </a:br>
            <a:r>
              <a:rPr lang="en-GB" dirty="0"/>
              <a:t>weak hearts were stronger.</a:t>
            </a:r>
            <a:br>
              <a:rPr lang="en-GB" dirty="0"/>
            </a:br>
            <a:r>
              <a:rPr lang="en-GB" dirty="0"/>
              <a:t/>
            </a:r>
            <a:br>
              <a:rPr lang="en-GB" dirty="0"/>
            </a:br>
            <a:r>
              <a:rPr lang="en-GB" dirty="0" smtClean="0"/>
              <a:t>The </a:t>
            </a:r>
            <a:r>
              <a:rPr lang="en-GB" dirty="0"/>
              <a:t>Spirit came</a:t>
            </a:r>
            <a:br>
              <a:rPr lang="en-GB" dirty="0"/>
            </a:br>
            <a:r>
              <a:rPr lang="en-GB" dirty="0"/>
              <a:t>and is here today,</a:t>
            </a:r>
            <a:br>
              <a:rPr lang="en-GB" dirty="0"/>
            </a:br>
            <a:r>
              <a:rPr lang="en-GB" dirty="0"/>
              <a:t>to feed the hearts</a:t>
            </a:r>
            <a:br>
              <a:rPr lang="en-GB" dirty="0"/>
            </a:br>
            <a:r>
              <a:rPr lang="en-GB" dirty="0"/>
              <a:t>of a world that hungers.</a:t>
            </a:r>
            <a:br>
              <a:rPr lang="en-GB" dirty="0"/>
            </a:br>
            <a:r>
              <a:rPr lang="en-GB" dirty="0"/>
              <a:t/>
            </a:r>
            <a:br>
              <a:rPr lang="en-GB" dirty="0"/>
            </a:br>
            <a:endParaRPr lang="en-GB" dirty="0"/>
          </a:p>
        </p:txBody>
      </p:sp>
      <p:pic>
        <p:nvPicPr>
          <p:cNvPr id="1026" name="Picture 2" descr="http://www.presentermedia.com/files/clipart/00001000/1532/pentecost_dove_fire_pc_md_wm.jpg">
            <a:hlinkClick r:id="rId2"/>
          </p:cNvPr>
          <p:cNvPicPr>
            <a:picLocks noChangeAspect="1" noChangeArrowheads="1"/>
          </p:cNvPicPr>
          <p:nvPr/>
        </p:nvPicPr>
        <p:blipFill>
          <a:blip r:embed="rId3" cstate="print"/>
          <a:srcRect/>
          <a:stretch>
            <a:fillRect/>
          </a:stretch>
        </p:blipFill>
        <p:spPr bwMode="auto">
          <a:xfrm>
            <a:off x="4709592" y="1700808"/>
            <a:ext cx="4176464" cy="4176464"/>
          </a:xfrm>
          <a:prstGeom prst="rect">
            <a:avLst/>
          </a:prstGeom>
          <a:noFill/>
        </p:spPr>
      </p:pic>
    </p:spTree>
    <p:extLst>
      <p:ext uri="{BB962C8B-B14F-4D97-AF65-F5344CB8AC3E}">
        <p14:creationId xmlns:p14="http://schemas.microsoft.com/office/powerpoint/2010/main" val="1532232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04664"/>
            <a:ext cx="8229600" cy="5721499"/>
          </a:xfrm>
        </p:spPr>
        <p:txBody>
          <a:bodyPr>
            <a:normAutofit fontScale="85000" lnSpcReduction="20000"/>
          </a:bodyPr>
          <a:lstStyle/>
          <a:p>
            <a:pPr algn="ctr">
              <a:buNone/>
            </a:pPr>
            <a:r>
              <a:rPr lang="en-GB" dirty="0"/>
              <a:t>For the Spirit of </a:t>
            </a:r>
            <a:r>
              <a:rPr lang="en-GB" dirty="0" smtClean="0"/>
              <a:t>Peace</a:t>
            </a:r>
          </a:p>
          <a:p>
            <a:pPr algn="ctr">
              <a:buNone/>
            </a:pPr>
            <a:r>
              <a:rPr lang="en-GB" dirty="0" smtClean="0"/>
              <a:t> that </a:t>
            </a:r>
            <a:r>
              <a:rPr lang="en-GB" dirty="0"/>
              <a:t>calms our </a:t>
            </a:r>
            <a:r>
              <a:rPr lang="en-GB" dirty="0" smtClean="0"/>
              <a:t>mind and </a:t>
            </a:r>
            <a:r>
              <a:rPr lang="en-GB" dirty="0"/>
              <a:t>stills our life,</a:t>
            </a:r>
            <a:br>
              <a:rPr lang="en-GB" dirty="0"/>
            </a:br>
            <a:r>
              <a:rPr lang="en-GB" dirty="0"/>
              <a:t>we give you thanks</a:t>
            </a:r>
            <a:r>
              <a:rPr lang="en-GB" dirty="0" smtClean="0"/>
              <a:t>.</a:t>
            </a:r>
          </a:p>
          <a:p>
            <a:pPr algn="ctr">
              <a:buNone/>
            </a:pPr>
            <a:r>
              <a:rPr lang="en-GB" dirty="0"/>
              <a:t/>
            </a:r>
            <a:br>
              <a:rPr lang="en-GB" dirty="0"/>
            </a:br>
            <a:r>
              <a:rPr lang="en-GB" dirty="0"/>
              <a:t>For the Spirit of </a:t>
            </a:r>
            <a:r>
              <a:rPr lang="en-GB" dirty="0" smtClean="0"/>
              <a:t>Love </a:t>
            </a:r>
          </a:p>
          <a:p>
            <a:pPr algn="ctr">
              <a:buNone/>
            </a:pPr>
            <a:r>
              <a:rPr lang="en-GB" dirty="0" smtClean="0"/>
              <a:t>that </a:t>
            </a:r>
            <a:r>
              <a:rPr lang="en-GB" dirty="0"/>
              <a:t>touches </a:t>
            </a:r>
            <a:r>
              <a:rPr lang="en-GB" dirty="0" smtClean="0"/>
              <a:t>hearts and </a:t>
            </a:r>
            <a:r>
              <a:rPr lang="en-GB" dirty="0"/>
              <a:t>reaches out,</a:t>
            </a:r>
            <a:br>
              <a:rPr lang="en-GB" dirty="0"/>
            </a:br>
            <a:r>
              <a:rPr lang="en-GB" dirty="0"/>
              <a:t>we give you thanks</a:t>
            </a:r>
            <a:r>
              <a:rPr lang="en-GB" dirty="0" smtClean="0"/>
              <a:t>.</a:t>
            </a:r>
          </a:p>
          <a:p>
            <a:pPr algn="ctr">
              <a:buNone/>
            </a:pPr>
            <a:r>
              <a:rPr lang="en-GB" dirty="0"/>
              <a:t/>
            </a:r>
            <a:br>
              <a:rPr lang="en-GB" dirty="0"/>
            </a:br>
            <a:r>
              <a:rPr lang="en-GB" dirty="0"/>
              <a:t>For the Spirit of </a:t>
            </a:r>
            <a:r>
              <a:rPr lang="en-GB" dirty="0" smtClean="0"/>
              <a:t>Joy</a:t>
            </a:r>
          </a:p>
          <a:p>
            <a:pPr algn="ctr">
              <a:buNone/>
            </a:pPr>
            <a:r>
              <a:rPr lang="en-GB" dirty="0" smtClean="0"/>
              <a:t> that </a:t>
            </a:r>
            <a:r>
              <a:rPr lang="en-GB" dirty="0"/>
              <a:t>lifts our </a:t>
            </a:r>
            <a:r>
              <a:rPr lang="en-GB" dirty="0" smtClean="0"/>
              <a:t>soul and </a:t>
            </a:r>
            <a:r>
              <a:rPr lang="en-GB" dirty="0"/>
              <a:t>gives us faith</a:t>
            </a:r>
            <a:br>
              <a:rPr lang="en-GB" dirty="0"/>
            </a:br>
            <a:r>
              <a:rPr lang="en-GB" dirty="0"/>
              <a:t>we give you thanks</a:t>
            </a:r>
            <a:r>
              <a:rPr lang="en-GB" dirty="0" smtClean="0"/>
              <a:t>.</a:t>
            </a:r>
          </a:p>
          <a:p>
            <a:pPr algn="ctr">
              <a:buNone/>
            </a:pPr>
            <a:r>
              <a:rPr lang="en-GB" dirty="0"/>
              <a:t/>
            </a:r>
            <a:br>
              <a:rPr lang="en-GB" dirty="0"/>
            </a:br>
            <a:r>
              <a:rPr lang="en-GB" dirty="0"/>
              <a:t>For the Spirit of </a:t>
            </a:r>
            <a:r>
              <a:rPr lang="en-GB" dirty="0" smtClean="0"/>
              <a:t>Power,</a:t>
            </a:r>
          </a:p>
          <a:p>
            <a:pPr algn="ctr">
              <a:buNone/>
            </a:pPr>
            <a:r>
              <a:rPr lang="en-GB" dirty="0" smtClean="0"/>
              <a:t> that </a:t>
            </a:r>
            <a:r>
              <a:rPr lang="en-GB" dirty="0"/>
              <a:t>gift of </a:t>
            </a:r>
            <a:r>
              <a:rPr lang="en-GB" dirty="0" smtClean="0"/>
              <a:t>grace for </a:t>
            </a:r>
            <a:r>
              <a:rPr lang="en-GB" dirty="0"/>
              <a:t>this </a:t>
            </a:r>
            <a:r>
              <a:rPr lang="en-GB"/>
              <a:t>your </a:t>
            </a:r>
            <a:r>
              <a:rPr lang="en-GB" smtClean="0"/>
              <a:t>people,</a:t>
            </a:r>
            <a:r>
              <a:rPr lang="en-GB" dirty="0"/>
              <a:t/>
            </a:r>
            <a:br>
              <a:rPr lang="en-GB" dirty="0"/>
            </a:br>
            <a:r>
              <a:rPr lang="en-GB" dirty="0"/>
              <a:t>we give you </a:t>
            </a:r>
            <a:r>
              <a:rPr lang="en-GB" dirty="0" smtClean="0"/>
              <a:t>thanks.</a:t>
            </a:r>
            <a:endParaRPr lang="en-GB" dirty="0"/>
          </a:p>
        </p:txBody>
      </p:sp>
    </p:spTree>
    <p:extLst>
      <p:ext uri="{BB962C8B-B14F-4D97-AF65-F5344CB8AC3E}">
        <p14:creationId xmlns:p14="http://schemas.microsoft.com/office/powerpoint/2010/main" val="481011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Gospel of John</a:t>
            </a:r>
            <a:r>
              <a:rPr lang="en-GB" dirty="0"/>
              <a:t>, 20:19-23</a:t>
            </a:r>
          </a:p>
        </p:txBody>
      </p:sp>
      <p:sp>
        <p:nvSpPr>
          <p:cNvPr id="3" name="Content Placeholder 2"/>
          <p:cNvSpPr>
            <a:spLocks noGrp="1"/>
          </p:cNvSpPr>
          <p:nvPr>
            <p:ph idx="1"/>
          </p:nvPr>
        </p:nvSpPr>
        <p:spPr/>
        <p:txBody>
          <a:bodyPr>
            <a:normAutofit fontScale="77500" lnSpcReduction="20000"/>
          </a:bodyPr>
          <a:lstStyle/>
          <a:p>
            <a:pPr marL="0" indent="0" algn="ctr">
              <a:buNone/>
            </a:pPr>
            <a:r>
              <a:rPr lang="en-GB" dirty="0" smtClean="0"/>
              <a:t> </a:t>
            </a:r>
            <a:r>
              <a:rPr lang="en-GB" dirty="0"/>
              <a:t> </a:t>
            </a:r>
            <a:r>
              <a:rPr lang="en-GB" u="sng" dirty="0" smtClean="0"/>
              <a:t>Jesus </a:t>
            </a:r>
            <a:r>
              <a:rPr lang="en-GB" u="sng" dirty="0"/>
              <a:t>Appears to His Disciples</a:t>
            </a:r>
          </a:p>
          <a:p>
            <a:r>
              <a:rPr lang="en-GB" b="1" baseline="30000" dirty="0"/>
              <a:t>19 </a:t>
            </a:r>
            <a:r>
              <a:rPr lang="en-GB" dirty="0"/>
              <a:t>On the evening of that first day of the week, when the disciples were together, with the doors locked for fear of the Jewish leaders, Jesus came and stood among them and said, “Peace be with you!” </a:t>
            </a:r>
            <a:r>
              <a:rPr lang="en-GB" b="1" baseline="30000" dirty="0"/>
              <a:t>20 </a:t>
            </a:r>
            <a:r>
              <a:rPr lang="en-GB" dirty="0"/>
              <a:t>After he said this, he showed them his hands and side. The disciples were overjoyed when they saw the Lord.</a:t>
            </a:r>
          </a:p>
          <a:p>
            <a:r>
              <a:rPr lang="en-GB" b="1" baseline="30000" dirty="0"/>
              <a:t>21 </a:t>
            </a:r>
            <a:r>
              <a:rPr lang="en-GB" dirty="0"/>
              <a:t>Again Jesus said, “Peace be with you! As the Father has sent me, I am sending you.” </a:t>
            </a:r>
            <a:r>
              <a:rPr lang="en-GB" b="1" baseline="30000" dirty="0"/>
              <a:t>22 </a:t>
            </a:r>
            <a:r>
              <a:rPr lang="en-GB" dirty="0"/>
              <a:t>And with that he breathed on them and said, “Receive the Holy Spirit. </a:t>
            </a:r>
            <a:r>
              <a:rPr lang="en-GB" b="1" baseline="30000" dirty="0"/>
              <a:t>23 </a:t>
            </a:r>
            <a:r>
              <a:rPr lang="en-GB" dirty="0"/>
              <a:t>If you forgive anyone’s sins, their sins are forgiven; if you do not forgive them, they are not forgiven.”</a:t>
            </a:r>
          </a:p>
          <a:p>
            <a:endParaRPr lang="en-GB" dirty="0"/>
          </a:p>
        </p:txBody>
      </p:sp>
    </p:spTree>
    <p:extLst>
      <p:ext uri="{BB962C8B-B14F-4D97-AF65-F5344CB8AC3E}">
        <p14:creationId xmlns:p14="http://schemas.microsoft.com/office/powerpoint/2010/main" val="1624784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4104456" cy="5256584"/>
          </a:xfrm>
        </p:spPr>
        <p:txBody>
          <a:bodyPr>
            <a:normAutofit lnSpcReduction="10000"/>
          </a:bodyPr>
          <a:lstStyle/>
          <a:p>
            <a:r>
              <a:rPr lang="en-GB" dirty="0"/>
              <a:t>Jesus made a promise to his disciples.</a:t>
            </a:r>
          </a:p>
          <a:p>
            <a:r>
              <a:rPr lang="en-GB" dirty="0" smtClean="0"/>
              <a:t>One </a:t>
            </a:r>
            <a:r>
              <a:rPr lang="en-GB" dirty="0"/>
              <a:t>day when Jesus was talking to his disciples he said to them, “If I go away </a:t>
            </a:r>
            <a:r>
              <a:rPr lang="en-GB" sz="4000" b="1" dirty="0"/>
              <a:t>I promise </a:t>
            </a:r>
            <a:r>
              <a:rPr lang="en-GB" dirty="0"/>
              <a:t>to send you </a:t>
            </a:r>
            <a:r>
              <a:rPr lang="en-GB" sz="3600" b="1" dirty="0">
                <a:solidFill>
                  <a:srgbClr val="FFFF00"/>
                </a:solidFill>
              </a:rPr>
              <a:t>a helper, a counsellor.  </a:t>
            </a:r>
          </a:p>
        </p:txBody>
      </p:sp>
      <p:sp>
        <p:nvSpPr>
          <p:cNvPr id="4" name="AutoShape 2" descr="data:image/jpeg;base64,/9j/4AAQSkZJRgABAQAAAQABAAD/2wCEAAkGBxQTEhUUExQVFhUWGBoaGRgYGBgXHxsfGxocHB0fGxocHCggHR0lHx0aIjEhJSorLi4uHB8zODMtNygtLisBCgoKDg0OGxAQGiwlICU0LCwwLywsLCwsLywsLCwsLCwsLCwsLCwsLCwsLCwsLCwsLCwsLCwsLCwsLCwsLCwsLP/AABEIAOsA1gMBIgACEQEDEQH/xAAcAAACAwEBAQEAAAAAAAAAAAAFBgMEBwIAAQj/xABDEAACAQIEAwUGAwYEBQQDAAABAhEAAwQSITEFQVEGImFxgRMykaGxwRRS0QcjQnLh8GKCkvEVM1OishZDY8IkNNL/xAAaAQADAQEBAQAAAAAAAAAAAAACAwQBBQAG/8QALBEAAgMAAgIBBAIABgMAAAAAAQIAAxESIQQxQRMiMlFhcQUjgbHR8DNCof/aAAwDAQACEQMRAD8A026aE8RwruwK33tgbqFUgx4nWiOMcLMUKx+OW2pdzoN/sK+fsYA5OigMuWkI1LSPGrFmklO0N245AIUcgBr6zTDgMYwjP5H7TXg4B4mE1ZEPqK7U1xaM1BxHApeQ27glGiRJG2vI0RTO4sdy9mrxNZV+zvhdr8ZeBQH2b3Mp/kcAHSnTiHaq3be4iWrt82f+abaiE0nUsRJAOoExz1pxU7ghPVxODuHzXBNDG7R4f8N+Kz/ujGsGZJjLl3zTpFc8L42t43ALV5fZqGOZRqCJGXKTJI1A50GGDxP6hoV0DQHs92kTFrca3buKLZ0zZZbfaDpqI1r5wHtRbxFu7cKPZt2gSzXMsQs5tiYiD8Kwo0wow9iMBNcsKD8H7T28RcVEtXgHUsrsgVSBz3ka6ajejlwUDVke4J0HJABXaoa6FfXuQCdYAJMAk6CdANSfCh/ieJnSrFeNU+EcSXEWUvICFcSAd945Hwr3BuJLibYuIGAzMsNAMqxHI1vEwcPzLUVTx9m6xHs2yjn1NTYLG27y57TB1kiRO4MHep5rCM6M0HDA64TFf9Rf79K6OGxfK6nwn7UWDTXYrwUTS5/iA3w+NjS7ZnxQkeor7xYgIpvBWAksORgTRo0sdubsWABuWj9fpRp0YFj/AGEwd2ewKOc7Kot29dgAWOp8NBR6zxHOSmGQb6uRCj0A1pZ4fFxFV39nYXl/E55mBJ357DlTLgeKIBkw9pmA5+6o8Sx+tW1ED5/5nNUmFcNgQBLku3Mt9hyFeqliMSQAblwIDsFYIP8AU2remleqn6ij4jepSxB1pH7X4ktdFsTkQa/zGPsRTviBqOtS8H4PaPtLrKHZrjRmAIUAwAoO20zv9K5dFX1HM6psFY0zOuFt3sp3Anl/e1NWH7ykHnRTjvZ22yvetKFuKskAQHA3EdY2pc4VitSvSp/LpZG0xyWixdEcOF3cyA9QDVu5QvgZ7nlI+ZoJ2W7T3Lxu/i/YWcpkJmKsgkgq2beI94VUByTYngdJHxAfYW9k4nfU/wAVy8PWc2v+k187KYO1euYi1fu3UuC5cJRbrW8wNxpmCJiR8a67FILvEb163JtG5cZWiARlIkdRJ3ps41wvAlw2ISyHuMAM5ALtEDSdTAiaazYclDsAf7Agriy4G1hVwwDNau3cma2QwR1jvM0wCsDTc66b1x2Tv38PizgmuLetBQysIJTfKJ3jQ90zGkaUxFMIE/D/AP4+Tb2cpH+md6nwHC7NgEWrSW+uURQcwB3FfU+3D3/33E79mWJt2sNeF24qOmtzMQpEBsxM+OaouxuOs2uE3mvK1y2TkZEEsQ6gQdRlGu5Ip0vdnsNcf2lzD22eZkrrPXxPjV3A8Ms2UNu3bUK3vDeR4zuKLmvuY9qnf5z/AORC4S9zAYrD27F4XsNie8LZgsoMa6aq0kbaHXSYpq7Z3WFpFUXMrXAHdM5yKATJW332BMCFjzq7gOBYayxazYtox5quv9KvMDS3tBOgQGcMwb/pmf2TduLw8X/xGYPcS7/zklAAFZsscyok66noY5wWIusmHW/+JbDg4gP3buaZBs54HtCuQmI0nfUaPxoXx7tHZwYU3i5Z/dRFzMYgdQAJI1JFYrk+hC570BPnYa2yYCwtxWVlU5gwII7x5fpSvwSy1tsNcVb6k4m4Lkrdj2barKnQKZHLQ+RrQrN8MqsNmAI9RNdhjWB8Ji+fZ69zN71zEfh1VFxHdxF9oi6BcGf92jMv7xSVMhvdGs67aMjEgEiCQCR0PT0qTWubrhQS2gAkmvOeXxBZ+XxOctVv+JWh/wC4n+oUDvduMMJy538QAB8zPyoLe7W4STGFTrJCD7Uvv4EJUJ9x6t4620AOpPISNaH8b4cl9rVu5OUltASDoOopYtdt7CGVsIvkVBql2g7aLdQAAoZIzBwd+XrRJu9iY9Rw4IaxT4Oyctu37Rhv3mZR5kmJ8BUuEuYm9AtgW06gfc/YClrgvHcHbAa5buXSOZZAvos00We3+F/6V4R4LHyaqgQfZz+pAPFtPsQxg+Boutybjndm1+teoZ/67wp/OP8ALX2jDoI4eOw+JLivfWinDTFoeJY+hYmhmNGs0Mx2IvKbUQLDKTc0LHuudgOuYD0FI8NuLNG+R+IjaNVPQis2wMC4RzGnnFP/AAoDJOdnzSZaR6BeQpAwjA3WjqfrWf4gdQRnh/MbOBberf8AlXfFez2GxDB7tlWYcyN/PrXHATpPi31/pRYmgQkII1iQ3Ur4XB27Qi2oUeFZ3+0PhlsY2xdygm8rZpk6ooAjoI5Dx61pVIf7UAQ+EbkDcHrlr1THnGUk8xC3EOxWEuWfZrZS20d1gBIPj1HWhPYLitx7F/DuzhrStlYSzgaqQvMshiPMDlTqjyAeoHzFJXZEgY3HXtra3Lsnl7wLbeKv8K8jlgQZqnVIMI9icdZtYB7vtLvskLEm7qQAonKAzGDoYnc+NG+CceXEMwW1dQKqsGcKFYNtBDGkbsvjGTh15fw7XZaWtHMv7twATOU7AHQa+W9TcCsXc97D4O5dbDPYcguGUW7jq0BSQNQYmNDm6zTWUHdmPWO422e1aPdRLdq89t2KLeAGQld41kr4x46jWh+FKf8AGLo9piC5tg5TpaAyAZVltRoWkLvOtUOxfaNLGFFi7bui7aJUW1tsxaTsIEAgyDJGwqW9ilHGho0C0lsnK0ZmDkAmOhX4is45uCDw4sV/gy1/68tE3AuHxLezJBhFGig5jqwiOhg67b1V7bcTt4nhi3reqm7aiRBBFyCCKo8D4smHxHEM63HLX7gRURmzH2jyJjKP4dSRVPiPCbmG4TYsOGNx79slRrlygFvIQpOvWjC5mQlRQw/0ju/G7di1h1KvcuXUUW7dsAs0KJOpAAEjUnmOZqXhnamxctXrjZrX4efbJcHeSJ3AmdtIpH4wUN7A37iu+GNj2TwHBVlY5hA7wOqmOYBo9dxGFt4XEfgcI18QouLluIGVpzd5lloEyACdRWLWBFPWM+e/+YwcC7QrimYJavIAocO6qFYNtlIY+cGNjRgiazzsVmt4s28NcuXMGUzEOrAIx5AsBqNJI0M9a0NaFwAYq1QrdeoIx3BMNlLfhbLHnFtJ9NNTSo4wiwzpaCO+Vby2lCggKMr6fuzmBGv8WnhWgvQdEBNwR/7jT8BSWA9GbWTA74Cyv/SH+VR9qr3MHaPO16ZahxYl7kRIOkiQZH8Q570LxPGghg2dRvBEelScS3SygE5stX+BANnt+zdf4rTKrA+KHdT4aj7zcMw2FxIb2aLmRsrqUysp8QRMePOg/wDx9dzYUf5j+ldjjlqZNtQf5j9YrxrsI72ZplriXZxkYsltbqNHcgAqY5HmDXq5HF7Z2t/Bq9XgbPkT3cOY7irSVFljrp3lUfEkVJhsbeUJ/wDjvKqw95f4mBoucMn5Fnf3RXx18apFjJ2IogN0RKi8Yvx/+qfW4n60s2MFdRiRYOup760fvcPuliRiXUHZQq6fKvn/AApyDOIvHxlR9BS7LWsGGMRVT1LPArTJbAbQydN9yTv60TJobw/BFAAblxz1dpq5fuBBmO3xreZIyYezJhSd264bfxL2VtW5S2S5fMupIjKFmfGfGmwN01muWEV5X4HZqHDsV7Z4i6rbCWsOoUKbpb2r6CCVXQKdOYai/BeE28Nb9nbJPMsdSx6k/E/Gr0k+VV2S9c0sgKvO640/yLu/mYHnRAtZ0onmcf1J1uBBJyqOpIAqE9o8Muhv2v8AUKC9puxxuWyRcu3boWYcjvRuFAhV8ABWa4WyA2VsucHZTAHgTEk+FOFJX2Zi8X9Gbfh+N4djpct5jzlZ+O9XVKsQwg+On1rI8HZLrzPLUH71dw1y9aP7tmQgxAmPgZFBzM00j4MYOxmHvLiMW9yy9tb1xnQsI09o5g9CQwMedMRxOc5FAknQnXQbtHnoPGlqz2muFcjxMgFwNlnvHKOcTTBwFg6+1gDPAAmcqjRV8+Z8TRcuZ6g2b7MvYy+ttCWgjkDrJ5V1w0tkBbQnWOg5VQy+3vf/AB2/masu1/MQqJHUmKw7sWR1kunaurRoRiMVfGhFoH+erPC7z+zHtmt5+eQ93fSJ1r2wSvUItQnCnRj1d/rFFEuBhIII6gzQvCiE8yx+LGsaeriwynPc8/0pR7RO3tHy7iB8hv4U5XPefzH0FI3ERmxlyTp/QUij8yZSPxErYBWyjMe9zj71ca2PzfEVF+EUbNBPrUb4dgfen/LVRIJ9z3qEEsgfl+deqvZxMab16lFWhaJpP/GLSgRnYSAIUtvRDNIBjfrUuaKioGYARInsteri9fCmCG840HrUNnG23JyOrR0NDk2fLmKyXAr+6+it0PQ1bInSquOsZlM6rsw+46Edagw2MyQlxp/I35vDzrxOTfYnWc2WynVG2P5T0PhVnNJAEknYDc/oPHaq2Jti8DbOUht5OgB6858KJ8PwotJlTUgDUnUxtr0qinx/qfcfUVbaF/uSYfCLoXIJOoUe71n/ABHxPpVjEYxFMM6g9JoB+MdbkBHALZspGqk6Eg7FTJoletACSYAgnbXTYzVYdVGKJIjGz3KNriVs3chup0BzbiZgeJmPSl/tXwRBdGItpo0B+7GUzuJ5GduvnTTiLhiUABkCSNBmIGg++lcXGdgysisDIMMR8iPvSLLRx4yipeB0RewtkZdhp9/9+VfMRbRILlQDtPPy60M7Q8TbBWScpLE5UnqTpMaabmkPC4m7euxLXrznmf7yoOleppDLpj3sO4Jo1zEWypMiB/FoI+PKuLNwlc1lyM67g6Eemhq12Qwtq6pzIbgWIYpltMf/AIw2rx+ciNdK6x3DlGKe4qhBcQEKrghzoS5SBkaCJGs6a1r0gKSJgc6AYw9mMerWwk99R3vHx8qOTSJaWO9qrLsef9R4VZxfFsQ6EW4lYmIkydwCQNBymgqs5fZ8wbK/kRmvpb1LhPMgfU1FZ9gxGUWz5Baz3jeAuW8rG4LrMYGY5Cx3hJJBJ100paxnGmEFGyyddJKiYkjw1PpR/RMAgiblYtqohVVR0UADXwFDrTd0Um8H7WtaQIT7UD/qNlf/AFgEHyiiOE7UWQqhmyGOZB+YpTKRDVZPi+HlM7tcVU3JaFjlvFB8b2TW8wJUtKgi4rAKegmZmPCKZ7HE1cSrBh1Bmuxiwal5hD11GcP5iU3YQBgQ1zT/ABD9a7xPZeBnb2x2905v+0Amm9sUvMj1rq3dttBOViDImDB8OhrfrnezN4GKC9imIkA+rD9K9T8HBG9eoubfuDkG8LxPtQ1yIUtCjqBz9Zq+YqDCW1RAo2AqG/iwJ1EV4mLRTnctzVPF3yjiVBtkGTzB5eBEVwmKTm6+pArsXFYd1lI5wRQAn9RvUsPiRlmdIoBewJvOECg25kkz3Dyjx6fOvl2y7XhZtERBZ52Rdp8zsBz16UUwOOGi2Um2DGdmiepiJPWTFMRGfuaft9T6eFIobLbDEQSWJnWZMnnpRkWltp3QqCPSq9u5q2g1QQQRrEyPSR8aXO0vEPa4hMKSQgTO4GmaANCeknaujR9qnZI6c2AhqxfRtLUvqSzyACYgd7nB5DSrWJDRMDlHPLAImPOlzC8TNu6loWyEIGa4SFRZMKo/MxMCBR3EFu6AzDXWFDSI1BnYbajXamcVcdiM+iE6E6vCDmkmTbEchDb+s/IVzat5QZMyxPxOgr5cudxD1Nv5sKE9q+0C4SyWIzPHdXx6nwHz2Gtcx1LNxEIdDYm/tex6E4eyD+8zG4w3hQCAT5mY8qE9jsVbFyFXKxQSerKdfiIIHnSn2huXDiWa8f3rBXed1LAFQ3jkymP4ZC8qv9ncwY3x7isFY/lnZvIGAfMcprqivjWBAqsx9m38MjOLmubLk35TO3Wedc9pOEC7bDKxturq63FGogEEMOawxkfl8qVV7VEZbVi012+w1E5ET+dzyHhNFCxZSMRiLmdTI9kURNViFAzMwgwQ+vhS13MMbcVPYkV6/dtrF8AdHHeRj06oT0b0NWeBWsyZmA96QekAjT4sPQ9a+4m8tzDMTqsEGR+XQz6ilPD9pLlkKgCFMxkahiSfzZo06R1qelf8wk/EwsAAI2cTwgum4tzvIygZOkTqDvMka8oEUi8e7OXHxlsWgQL5OdvylYJY+a6+JHjTCnai0VDPKZh/EJ+BFH8AubK5UlHWRqJHTMOh/SqlPca/FllF+FWEtS9vuqCQCS8AT7vPXoKWO03Ckt2b7NbQFJyFSw0gRIJ3B0PIxT5irwAzH08aUO0+Ksm01q9dFs3RA/iaJ1IUcvEwNqWfy6hhRwJMCfssuub91BOVUBP8xaBHmJ+FaPeUpbZ4Jgd0AST5Dn/fWlv9meDtW7Vwq6m5cYsVLKWW2pIQuoOkwT60efiSXhmjKqnQtHLUEDqd/CpWrW7yCfgRCEhci9xnDXET2neZYBJBIIBEyRy8o0oJheN3B0Mfwnc+TCNfMU49oMVcKE2VllGYKVkOARKEnZiCY8qyriWI9nfuIR3UYgfykfpHwqkUI49Tz6mdzUeB8cW4vvbDY6EederN8JjiveQlTEefn8K9UL+B30YYu/c2rHXwBSF2n4qWvW7CzLd5gOmsD5E+lNXGcQBJPLbppWVrjc3EGckQWKZmOghSBr4kR60fj18mJ/UFjgAjVhXzAhQsLOZmgKI/Mx+gmjaYBBYGIt3CxiVa3OVvCF3E8zQzs/aS5YthkV0OrKwDKTm6HQ94TTvhLE2ihM+8RHd0zEhRHRTl8YqtUBOGE6cV2UzcFuxeLEBmthddycp+7UL7P4i3fw+kOjEnKddCZAYfajmJ4Ol6y9tmPg06wV0M+IiayNBdwNw2mBEe62qh05EEbETqOtYqYM/UWj4ZrS3AFBJAKSdAAAJOmnKIHwND+1fZu5euW8Vh7gRwBmkTpG4Gx6EaaHwpW4LxS5cugGbiEiAHZ/Ug7ESPUVrGEc5Fze9lE/CqKxyB2JufiwIibhDmUZshZTDZdQGU9OXIwdRRK/xuzbAFx4PIQSZ8QBoINVO1fAldzewzmxiD7xUDK4/+RdiejQTpSRgeAYtrud7ilCdWzFid4066n+xS/wASe48Wi0dDuaZ+IT2WYEEDL8Mwil2/gxicYS4lcNbDmdjduyVkdLagEDqQeVE8Ky+xHdXKBuQOu/3pO43xk2Re9m5m8wYxvARUUTy935mk/T75CKq208QIg43h9zF4y+w7oa84ltBoSB/2r8q0vs9wS3YsezAzKQc0ic+beR49KpdkuEJftr7UE52dyQSDIhVIYagiWpywfBr1oiGW4oI3lT6xoT46VU4dgMjkNVRKn3Mu7T4G/wAOfMbRaw/utmkr/gc8yOvPqaX8X2rvXIAItD/Dqf8AUa3rjPD2vYe4jWz7pI2MEAkc+cR61hHaDg6eyGItAKAYuIBp/MvQdRsKJM/9h3EtWSpZT6jB2S7SL7P2F4HK0jOJnvTOYTrO8jX4VcxvAua3DHKQGgHo3MGs8wWPURm3GzDWR0Yc/A7inrsxxtGItswg+7rIBPKeU+POl3VsO0gVsD00kwvZ5TAuOWj3QBAncSOflRPFYnFpOVTl55YYHxgwR/e9X1wYXvgywOkwY9DpNd2rrXGgsTtJACzLRy9aXWr8dePLVjQsAfiOI3V1Bt2xpIUJ6CBI9K5xHZdLqAMzZp1Yak8iNd60C4AFBYhQBz0A8KXuLYhmGayoA5OwiepUbt57eJ2rQSzAL7jgEC6/qfeBcKw2Ht3rdlwb91YYsYYiNBHIVn/Ecc+FxAZw2ZWJIYZSQDGUfmkc6YOBqBjrcy/vZiTqxyNOvXoPCn/FlEtG4yG9bUFlAUO0jlB5+NLv5eLbxP3bhkyEWDkvUCviwdOm9Ina3hyPcLWhca6x7yhGAGkA5oynYaTzpp4Rj7WIkqqoZ7qkgnL5wJ+tWMVxS3ZDWiPaB98rCBIAI9YrS7INUaZfanNciNw3sdibveuEWxGnNvDujYR416tE4LftspFoRG6ncfM16oLPPvDEZn+kQPHT5lvFjODHp4wdKyi9gLmGvFb6xJkNrlcHYitP4xxdLctEt/Cv6nlQXB8UN1st8qyOYylRCnl6TpJp/iMRu+jBZOWdwPw3H3MEFZlNzC3dVI3Rm1IPrt186Mv27c5PYqVUHUkSfUbAeVMdvC2kC2GQNadTO2gBjQdJ/ptVDB/s8sC7mW7dyb5DlO3INEx89vOn2XIp79zz8gMHqS27l25ZLq7DIZ36zpH5RJ08qOcOZcRkzhSNihAYToNQfE/A13hrSrcuWwoC91Y/yiqWEtHD4hUOzEZT1gyPXlVNeMoJkwfsrGG1bW2GCWVSPyhV+g511nKoJZp0EadORj+4qzimA7w3G/iKW+M47u3Li7xlU+sT8akfkj5vUWWHHZ3xS7AABnUknqaANiCwawgIhjmudFbWB/ikkeFX+JTkXXWIn0FUuDJDXCTEZSZ8QTJ+fwoLLDy6iUZgep7tFjRbtZBpA2+QH99KzbHXSzCTqTTB2pxma6egE/HafT60rWXzXfKqlX4ndorFVQHyZrHYi1AVfyr9WJrQcMNKSOxaaE9AB8p+9O+GGlV1/iJyfIO2GSewU8qw/gR9neZPyN81aD8q3Vawbijey4pfXl7Vv+7X70N4+2VeAfyWN3F+G4YKWazaJPVF+elLeG7MYe7mZrKquo7vdnr8KOcQDXCiDyPx/TWrGMXKgVRoIEev3qLx6/vLE9CDcQBxHuA8Fw67ZhFLXbCgSp1dZ2VW/jHKDqOppmwtrMGy93bKYmCJ1jmBAjwFRpblQbbBwqmSmxb+I5ttBIETvV7F4fIMwYzG2WR8Br/tR02Cy7k3oQGrPDF9z4LIRVEJKgDNlzHQb947/GlzjV7QmSTzJ1J/sVYtcSL6TprqBE/M6VR4poPCK6tXj11nVGSB3Y9ExTN0q+cbqwIPl/fzrTeC8R9qgdIzEAkcm8fA7jwIrNb419aK9lsSy+0VZzIPaIOoGlxfIjKfOpf8WoDViwex/sZR4j4eB+Z1204GEP4myP3bH94se606yOWu460I4cxuHKqyfkPOtPQC4ouwPZXEHtQ+gIjut/NyPUeQpO/CnD3soBFt5a0WXKSviN9D11gio/CIt+1j3Ol9YquQvw3hC211gsdSa9VY4/vANoI0PiDqPmK9XaWtc9SVmYnYw8a4Uhwlzu6omcEjVSNR/mbn4QKQLMAAzOmvKZmTv5Vo3a7Eezwl2TqV738z6AemvwFY4/ETcMAdzYKOfKW6+Vc3y0BYARfjMQumOWH44BkBb2jKIlQSRrPePuz604cD4kl3RZVgIg9PDrSNwrg1xUD3EZUbZUQu50J90aKPE06cM4MoS29ovbbRiHy5iI907qvXu66RNQWU85SWMsj/AJ9zzB+Qo29lXgkA5TI8D4UHxVs+1zRoQNfHx6UWsnSfCrawQgBnOs6YyjxzGZFgbtoPXc+g+1BDa9tltDRRDOfjAHqPlV3tPhmKB11yHUDpzgdRv6Uivx27ZvHI4ggCCAQdJHjz61PaNfDPIRy+71HjiuHQIMrRG86kx47D4etKPEeKC2Wy73Aun8s7+cxUnEeJNlW5deSQIRRE6dJ2pTxt9mJZjqTP9+ArFVWbkBOn4/jK7B/iVcbfJJkyTqaq8KWbnm30rjFXYB8qk4KveXyJqgDBssc64E2PsQ0q5/xfYU8YddKzPsZxFbRK3JVXIhz7skAZSf4SeU6GtPsDQVRX+InG8gZa065GsP8A2nWPZcTLja5bS56iVP8A41uOWsZ/bNdU4mzlklEZWPLVpAHUgzPSQOsesH2xnhtlkN8Juq6W7k6kZT/MNJ9RX3Hraj9/HsxqQTAJB0nqPDnpST2e4/7NcjDMp3X7jxFHf/UaOBmWYMg8x9jUzf8AjKjomVv4zl+S9iH0x5uJJHsbEb7MR0C/wg/HwFC8fxO5dUWlUhR77dQOUdYieXnQfEY/2jZrjyAe6pMAekanxNMWFwtxsOLiLOfVAuhg65nnYeAmfCs8ClEbXMn8kWouAZspWcMV1+A6VQ4vcJA2+IFWr73lEZBpu2bN8YG9D0ZTdU3rirbWWYQe90HOeXzrtGwEEg7/AFOYKyGAbqEMH2KZ0DvdAkSAB8NfHyonwHgdu13kVmYiJuFYA0Oir96r4zttaVCLeZ21jQga8yTHwHlAFB7fau0FAbC6gDVXiY9Aa43lDyrFzDk6CihD0Y9oyKc1xgxG0wqr/Kv3MnxoH2wx9m5ZBD5nVwVygsNSFYFgIGnKeVAbfay0wJtYVARIl+8Z+H3qu+Ou4hgbjaDYDQL4gUnw/BuFgdugI1mXJfs4dLqAOJEz67V6ruEVQoE+Ner6CK7lzt/iMwt2p/5hdz6d1f19KybAXDh8UCqklHEKNM0nb51qPahJxaA/w2k+hJ+9KHHOzhuqLiEB1HPTMOnn0rjWWD6rA+vU1EytSI74PFsBIDAH+FtCPAiiVjHJatgsciIAJ10AH6Csq7MXLzl0F25buWzoHl1IOhVlJ2EaRtRPtGOI3UWy2F7hcNnshnzRsInQTrrGwpf0+/cqa0FNyPWG4s2Jtl0uixObIrAHMinUuT7snny0GtS9m+INcsy9wAgkbUn4fsxi3Fu3fPs0HuqxDEQRsqmNzuTWh28Dbw1pEQAkDQMwzN1OsSfh6U1T8znWnl0Pc+e0k5Q5+XyUa/OlHtjw/BKssre3J2Ro0/xjUfDWnVc1y2QJtEgxAWRpoY1+FYjxi5ct3rlu4wzoxViTv4+oisYynxPFVj/mfHxJsRiJMt5foB0FD79+amwPDb18/u7bMPzkZV/1HQ+k0fwvZFEg4h8+o7iyF3A7x3PypZIQdy+3yq6xgibiLLNaa4PcDBZ/MSdl6wN6vcJHfWmD9ohC28PaVQq5iQoEAQCNvWgPCveBo+WpsDxmLksZpvYjDu+fI4EQrI6Z0YRzEgg8pkjwNPODwxQQLZTTa24K+gaPpST2CbK9wToYMeWlaRZOlOq/ESDy+rmkHsXbQsQPPX5AR51m/wC1fhQnCIkKrrdsjoGOV0JPmrSfE1qdJH7XcHnwPtBvZuI89ATkJ+DUxxqwKHywTCFxWUlX7rKSCCYII61ew2Id/wDl23flKqzD4gRWk9ncbbxFrM6obg0aQJnkfX60TFruNpoCABy0APluaiFm2cMnRa96h7md4Lgt9yDcXKkiRPeI5ga6SKf7vHWZALVsIAIExoBoIA5eoqtfPu/GuMCoFq3/ACCraqlboyC/y7D2ZSxpZ1hzO8nYmeXMgetBr+FWO6okc/60x41hGgoTdEfWqQBX0siZ2sOtF97LGuLGHZ2FtFLE9NflTX2f4J7clmOW2DGnvE7wv6namz8BbtKFtL7MAycu7R+ZjqaTb5PGUVeOWmWW+Hm0xDXAA+vdXMZBKsD01Wr2GS2dn06tJ+Ww9ag7alUv5VAgrMb6szM3lOaqODYEAZtf4TznxPypI8qxRsfxCnjHPCoqjqYjXWvUu4PiDWxB1G0EwPT9K+VSvmVkaZ7iYy9tMTkxJI1lE+lLT8SBM5ttI/Xw+FVO1nGi10qT4M32HgKKdi8FauLnMM4JBnXLrpA6kQZOtQWKoYmbVyfFBkuDwly9qoOXTvscijkO8dOg0k1oPZvAGymW4xZtTJBgSdQvht51RbBi4bMmEtPnKcmIUhZ8iZ9KNW0hiwZtQBlJldOYHI+VLKBxmxhUjqfeKW8zIQdleT01X+vwqjjuC3IDWnZmKupzkaZ1ABXKo2I8451zicYWxCWVZsx7zSdFUDpsSfGaY8OZGu40PmKYijjklblW2iA+GYfEA5cuVT+YqQumogGd9o0INXTwLD2y7i0hcgsXKgkmDJJ9KMWjUPEvdf8Akb6UFy4hye+qzGIK3OXhUOMEoSdhr8DUV3Gpb1cxOg8fIb1TxvFwwhVMEESQPpUXExC1s3cE/tI9/D+Vz/60uYBoIPnTH2iP4i3aCnvWyZLSAZHL1pfXCvbZQ4gnbxG24q1D9gE7PidLk0rsU/71T1Uj5A1pmHOlZR2OuwbZ6Mo/1Kw+qitUwbaU+n1IvNGWmW6FdqeHfiMHiLI3uWnUHo2U5T6NBooK8aokoOGfmngXEzbYHkwhl+vqKfeGcZUrlYyDseY8D+tJ/bbhn4bH37YEKW9on8tzvfJsw9KgwOK2BMEbGoWHFtE7gVbqxvzNBxA0EajlVaz7iDog+lC+HYw+7q3OP0FXsDfDKIOwAI8qt8Z97nH8ulqzhk+IHdoRjHgTHL70VvpMChWOWGjpvTbD8yZBGTsphiloNlH7wE5p1gMQFCx4TPjVniWKjSgXD+OhLYtsQCo7h6jf4jb4VVxHG7ebUs3kD9a5bnWnZo4hRpiv21xBe7lyoMhBz/xNoDGvLXaheDuA89/rVjtdiQ94MAwDKBrG40O0jpQmxdAPX6imhdSS2N95Mb8Mi3F1ieYP1r1CcBjwh6yN/tXqlKNsMMIP4/ZNu/cVwe82dfEHp6zpVrhmOayvtEYrGpA0J2Gsgz0qhe4i2KcXLrTlkqoGg1mB8N6mYFyEWXc7KuvxjYedXWgE4JPWTNR7M8cS+CBczkAE9wpE9ZpqU5VLNsBPpST2X4G1jDsWILE5naY1PLXoIFHcLh8RcRguiEFRJmNI0EfepWwd/EvPS9nuLPZ7jyNib1y5cyzmglgIk7DxGkeQrRezOOW7ZLoxZM0BjuSoAY9NWDbaVmFn9k/sirYjEF8zRlRcm4Y6tJPLlHnWmcFti3ZS2gCqgAA8KcnH2pnPts64kQvOoqtx3iVqxZe5dYBQCI5mRoAOZNJva39oVvCObNtfa3wBIJyok7ZiNSY1yj1IrOuIccu4pvaX3kj3QohUn8qzp515x9uTKkJMtfi2uMXb3iYAI0ReQB+p5n0rs3AILa9P6Cq1u8AJ57Cpr7D+FTJ5np51KfcuUADBJkuAxvPKfiasvwxrts+zWTb75HOCdYHpPpQXEYkqykzkDLny7lZGbL1MT8qeOAYQLhMQbV3O7AslzTZRKDTaRM+Zo0X5hK2Nogjs9fgx1AjzBDL8wR61sXC7soD1ANYXw67Daacx8a17snjM9lfDT46j+/CqKjhye/xCv0wjKtd1GhruqhOXMv8A21cIlbOKA1Q+yc+DarPk0j/May5DIr9HdpeFDFYW7YP8akA9CNVPoQDX50GEcMVynMpIYAHQgxqeVTXDvZ1vBsHDD8S/w3HwYYx0M/fkaOG/m/eIf3g94be0H/8AX1381tsBc/L8x+tEuCYZ82oII2B5eP6eNLQsrasptFToeR6EZcPfDqCOYNC+KX9ST8fTX5TRCAoodjcGz2L7Ce5bLefgPMA1fYcE+fQa3UAnFzq0gHl02iRz8a4a+FMDTMSJnT+lUziQ4Hl84rln5H3f/E/pUBHcrWW2IcZLg3MHqPI9D8qrY7s+1sZ07ycmG8eIryvlaG9T16fGmHhfFECm20SPUEf7aUtnZO1gW6Boi3awN1dTbeDzivU7YXEraGiC/Zb3RuUPT+Xfyr1B9cn4ivq5BK8JtXTnNmF0JjQkHnp8aP8ADuEJZujImVHEqfDmJ6ipeyrB+4eYiiqWsym1EOneT03Hrt5GmvYXbTLKSK53ipDqh9xQCo6kjUnxBkeHrR/gv/KPg7fWaXzikvW1K6XU1ynQkfxCPnRrs3eDI/TNPoyj9KHycNPUWdFmyxxoyqfzj/xapMIkCuOJL3F8HX7j7163fC+JOwH36Cl+M4WrWibUJfBMM/aPwm5Yx112BKXmzI8abAFZ6iNvKgNvGQsGtM/aJiL7sUuKPYEgqAO6SPzHcOPTwrPMRwaZ9mxB/I2vwNVV3I4lR8S1V5Duet8TUADXx1IqVeLSdTyjmTVax2exDe7aY/AfMmi/C+w+KuNBC2werBj8poiK/wBxYFv6g/HY5rhAWdo109aL8Bx5tEBGI0IOu+hJJHMb1f432CGFttcN9mZUzFcogSYEnqTy6A0vWEVAYmTuT/cUJ4kYI6mt3Ow7hm1kcjWhdhcXBKzofvqPvWY8Off4049lMRluCDodP/sPoaAHGnR8hOdRmw2zUlVcLclQfCrANWKZ8+ROqw7tpdt28XeUQZuFz/mA+8j0rWOMcTyyqmI949NAY+Y+NYN2nxQbE3ToZY8+mh+lJtbTxEciELykyspGkiNd4361PhcQwEBusA9en0oJ+IGgB/2H+9WLV2SwOxpHanRDHcZrV8Ommh2I8f6UY4Hi1ZXw5jNBP8wb7iI8oNKHDMQc28ht/MfqPoKn4jiPZMLisVYbHxjT0/WqWbmmxSfY8VuNG1bxDLYS6gBIYOQYYfl5x51GcTsw0Pjsa9x3iZvXTdKKjMAHynRmGmYD+EkDUUPzTz/pWBdA2EW7OS5dxmoDL/fgelTvcETMkaCN9etVAvd0Ig/xH7UY4DwtrkXGUi2kbjV+enTT7ULlVGzxfBpjR2VvlV9kwggBgeoO/qD9q9XziWBLKptGGBgHwOp/+tfa5ZRXPLckhfTst9kH1U0x8SOS/mHg3pz+hpS7JtBg8m+tOHGVn2b8og/38ar/AHL/AIErYzDfvWygGQLijqD7wHiGk+RirnZdgtx0XZhmA6QYI+J2ryrmtI49+1PqvMfD5iq3tBrcEqHXbaZ3J842pVzAL/c1KSzgrC3FOKyRatAM8jU7CPr/AHvXS2yi8yTux51V4Hh9Pakatt5f1ojePSuZdbi8RLQiq3Upm2GBDgMDoZEg+hpe4n2Ktuc1olD0nT06Uze06jXwr7ZcExQ02uDgjeRHYidheF3bRi4Phs3iOhpi4VdCnvyVAmY6cj+tH1wgIqni+FAaiV8R9x966HJ17MBr1sGHoxR7eXWOEuFolioPqw28tvSs1Ya1onb3CuuFYbgFW0Gmh38BWdzVPjkldgeMhQEGWMG8MKYuEYnI4PQ/T+/nSyhii2EViQVEk8vPkKYRpnQr7GGbnwDEZrY12MeY5GiGNxi2rbXHMKgJPpSdwDGNYt5GBciAOW07noNAPLypmwmIF+2c6DK0qR7wI2PLXmOlUK+z5+6sqx/UTcbxtL5d7Z37zjY90aAjwArHeMcRtXr3tLdr2czmOYksTz6A+VaJ2z7EXcPbu4nD3gERWZgxIYKBJAbUNpyMeZrIlGgABmsVOyTPNbqhQIbWxoD4aV63cyt/elUbOMKjv7DQSJr77YM2gOsE/wC1ZxMHlDtm6BEe9M/SjTBHXvAGljB2Hustu3LM23pzJ5Adf6U84TsleyKpe3poTJP2rasXomeYFuwIA/AWFcN7JDrMEf3FdYnsNbuxcssVVuQEx4ROh+VNI7PWkkPcNx1iVXuwW2nnrv6Vf9iUXKncECQDr497f+/E0nyfKrrPR7mqwrGWDYi4bsxbtnLDXX5KdAPPwp07OcDz3Ap1A71w7A9FA6c46AVJg8IWbJbALHc8h4mnLhfD1splGp3J6mubZ5LWQC31T6wCQX+zGGbUJk/kJX5AxXqLA16s1YXAfqYlwm4Vc8oMEfWnzD3Rdt5T5iknHDLfaNJEnziinBLza67H9f0q9jhjVGjIQvXXtMREgwAfHr5jWvW1N64LXL3nPQdPM7eQNScVbS2P8Z+n9a77L6rcbmXIJ8oqHyWnRoHFCYea4F06VCzjeajY/WviCufmnYYUSC/dPI1Hg7nfHjMen6611iaHXWi4kfmrU9xufbHHCXDzq3nneqlupavrY5Oa4GynjcLodMyncfp18qyXtfwH8PdD29bFz3f8J5qfqPhyrZZ1pc7V4G29tgy6GDuRsfA01CUbR6MbU5BwzH8tPPYngN0st24uRF1GYat0gfOaYuynZ7DBBc9kpfqSW+EkxTHitjTrbSB1HNd3xWAhcZ73sFAlge9vAETI9etOWBsC2gUGYG550odklBxmJJ3W3aA8MxefjA+FNd5yASKb434aZz/L/PiJauWlYFWAIIgg6gjofCs87Qfsjwl2XsO+GbfSGT/SYIHkaZruOufmPyFCsZiGIMsdj96cbMi0oLDdmT43sRftyPbW2Adl2ImCdRuNQJrrC9inYqLl3KpOpRJjpOojpNO9/Sz6z8Sa74hg0/Clo73WT+tHSGsbNm3/AE6VBzTIuGcIGGCrhrYedHd2ggab8zOsRApkwWHt2FVRlQMxyroCzbmBuToSaX+E3ScNbee8NJ/vema0flSrq+DZs2i36i6JQxwJuzBIUSeg5Cf+6pbPCmualsq/Emprfu3zzzIPlP1JqS0cr2gNM4ObxjavnfKs/wA0/wARbKGbuEsHhUtDKgidzzPmauTVdNxUqUNVhMZgHqdzXq+V6n88mZP/2Q=="/>
          <p:cNvSpPr>
            <a:spLocks noChangeAspect="1" noChangeArrowheads="1"/>
          </p:cNvSpPr>
          <p:nvPr/>
        </p:nvSpPr>
        <p:spPr bwMode="auto">
          <a:xfrm>
            <a:off x="155575" y="-1371600"/>
            <a:ext cx="260032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eg;base64,/9j/4AAQSkZJRgABAQAAAQABAAD/2wCEAAkGBxQTEhUUExQVFhUWGBoaGRgYGBgXHxsfGxocHB0fGxocHCggHR0lHx0aIjEhJSorLi4uHB8zODMtNygtLisBCgoKDg0OGxAQGiwlICU0LCwwLywsLCwsLywsLCwsLCwsLCwsLCwsLCwsLCwsLCwsLCwsLCwsLCwsLCwsLCwsLP/AABEIAOsA1gMBIgACEQEDEQH/xAAcAAACAwEBAQEAAAAAAAAAAAAFBgMEBwIAAQj/xABDEAACAQIEAwUGAwYEBQQDAAABAhEAAwQSITEFQVEGImFxgRMykaGxwRRS0QcjQnLh8GKCkvEVM1OishZDY8IkNNL/xAAaAQADAQEBAQAAAAAAAAAAAAACAwQBBQAG/8QALBEAAgMAAgIBBAIABgMAAAAAAQIAAxESIQQxQRMiMlFhcQUjgbHR8DNCof/aAAwDAQACEQMRAD8A026aE8RwruwK33tgbqFUgx4nWiOMcLMUKx+OW2pdzoN/sK+fsYA5OigMuWkI1LSPGrFmklO0N245AIUcgBr6zTDgMYwjP5H7TXg4B4mE1ZEPqK7U1xaM1BxHApeQ27glGiRJG2vI0RTO4sdy9mrxNZV+zvhdr8ZeBQH2b3Mp/kcAHSnTiHaq3be4iWrt82f+abaiE0nUsRJAOoExz1pxU7ghPVxODuHzXBNDG7R4f8N+Kz/ujGsGZJjLl3zTpFc8L42t43ALV5fZqGOZRqCJGXKTJI1A50GGDxP6hoV0DQHs92kTFrca3buKLZ0zZZbfaDpqI1r5wHtRbxFu7cKPZt2gSzXMsQs5tiYiD8Kwo0wow9iMBNcsKD8H7T28RcVEtXgHUsrsgVSBz3ka6ajejlwUDVke4J0HJABXaoa6FfXuQCdYAJMAk6CdANSfCh/ieJnSrFeNU+EcSXEWUvICFcSAd945Hwr3BuJLibYuIGAzMsNAMqxHI1vEwcPzLUVTx9m6xHs2yjn1NTYLG27y57TB1kiRO4MHep5rCM6M0HDA64TFf9Rf79K6OGxfK6nwn7UWDTXYrwUTS5/iA3w+NjS7ZnxQkeor7xYgIpvBWAksORgTRo0sdubsWABuWj9fpRp0YFj/AGEwd2ewKOc7Kot29dgAWOp8NBR6zxHOSmGQb6uRCj0A1pZ4fFxFV39nYXl/E55mBJ357DlTLgeKIBkw9pmA5+6o8Sx+tW1ED5/5nNUmFcNgQBLku3Mt9hyFeqliMSQAblwIDsFYIP8AU2remleqn6ij4jepSxB1pH7X4ktdFsTkQa/zGPsRTviBqOtS8H4PaPtLrKHZrjRmAIUAwAoO20zv9K5dFX1HM6psFY0zOuFt3sp3Anl/e1NWH7ykHnRTjvZ22yvetKFuKskAQHA3EdY2pc4VitSvSp/LpZG0xyWixdEcOF3cyA9QDVu5QvgZ7nlI+ZoJ2W7T3Lxu/i/YWcpkJmKsgkgq2beI94VUByTYngdJHxAfYW9k4nfU/wAVy8PWc2v+k187KYO1euYi1fu3UuC5cJRbrW8wNxpmCJiR8a67FILvEb163JtG5cZWiARlIkdRJ3ps41wvAlw2ISyHuMAM5ALtEDSdTAiaazYclDsAf7Agriy4G1hVwwDNau3cma2QwR1jvM0wCsDTc66b1x2Tv38PizgmuLetBQysIJTfKJ3jQ90zGkaUxFMIE/D/AP4+Tb2cpH+md6nwHC7NgEWrSW+uURQcwB3FfU+3D3/33E79mWJt2sNeF24qOmtzMQpEBsxM+OaouxuOs2uE3mvK1y2TkZEEsQ6gQdRlGu5Ip0vdnsNcf2lzD22eZkrrPXxPjV3A8Ms2UNu3bUK3vDeR4zuKLmvuY9qnf5z/AORC4S9zAYrD27F4XsNie8LZgsoMa6aq0kbaHXSYpq7Z3WFpFUXMrXAHdM5yKATJW332BMCFjzq7gOBYayxazYtox5quv9KvMDS3tBOgQGcMwb/pmf2TduLw8X/xGYPcS7/zklAAFZsscyok66noY5wWIusmHW/+JbDg4gP3buaZBs54HtCuQmI0nfUaPxoXx7tHZwYU3i5Z/dRFzMYgdQAJI1JFYrk+hC570BPnYa2yYCwtxWVlU5gwII7x5fpSvwSy1tsNcVb6k4m4Lkrdj2barKnQKZHLQ+RrQrN8MqsNmAI9RNdhjWB8Ji+fZ69zN71zEfh1VFxHdxF9oi6BcGf92jMv7xSVMhvdGs67aMjEgEiCQCR0PT0qTWubrhQS2gAkmvOeXxBZ+XxOctVv+JWh/wC4n+oUDvduMMJy538QAB8zPyoLe7W4STGFTrJCD7Uvv4EJUJ9x6t4620AOpPISNaH8b4cl9rVu5OUltASDoOopYtdt7CGVsIvkVBql2g7aLdQAAoZIzBwd+XrRJu9iY9Rw4IaxT4Oyctu37Rhv3mZR5kmJ8BUuEuYm9AtgW06gfc/YClrgvHcHbAa5buXSOZZAvos00We3+F/6V4R4LHyaqgQfZz+pAPFtPsQxg+Boutybjndm1+teoZ/67wp/OP8ALX2jDoI4eOw+JLivfWinDTFoeJY+hYmhmNGs0Mx2IvKbUQLDKTc0LHuudgOuYD0FI8NuLNG+R+IjaNVPQis2wMC4RzGnnFP/AAoDJOdnzSZaR6BeQpAwjA3WjqfrWf4gdQRnh/MbOBberf8AlXfFez2GxDB7tlWYcyN/PrXHATpPi31/pRYmgQkII1iQ3Ur4XB27Qi2oUeFZ3+0PhlsY2xdygm8rZpk6ooAjoI5Dx61pVIf7UAQ+EbkDcHrlr1THnGUk8xC3EOxWEuWfZrZS20d1gBIPj1HWhPYLitx7F/DuzhrStlYSzgaqQvMshiPMDlTqjyAeoHzFJXZEgY3HXtra3Lsnl7wLbeKv8K8jlgQZqnVIMI9icdZtYB7vtLvskLEm7qQAonKAzGDoYnc+NG+CceXEMwW1dQKqsGcKFYNtBDGkbsvjGTh15fw7XZaWtHMv7twATOU7AHQa+W9TcCsXc97D4O5dbDPYcguGUW7jq0BSQNQYmNDm6zTWUHdmPWO422e1aPdRLdq89t2KLeAGQld41kr4x46jWh+FKf8AGLo9piC5tg5TpaAyAZVltRoWkLvOtUOxfaNLGFFi7bui7aJUW1tsxaTsIEAgyDJGwqW9ilHGho0C0lsnK0ZmDkAmOhX4is45uCDw4sV/gy1/68tE3AuHxLezJBhFGig5jqwiOhg67b1V7bcTt4nhi3reqm7aiRBBFyCCKo8D4smHxHEM63HLX7gRURmzH2jyJjKP4dSRVPiPCbmG4TYsOGNx79slRrlygFvIQpOvWjC5mQlRQw/0ju/G7di1h1KvcuXUUW7dsAs0KJOpAAEjUnmOZqXhnamxctXrjZrX4efbJcHeSJ3AmdtIpH4wUN7A37iu+GNj2TwHBVlY5hA7wOqmOYBo9dxGFt4XEfgcI18QouLluIGVpzd5lloEyACdRWLWBFPWM+e/+YwcC7QrimYJavIAocO6qFYNtlIY+cGNjRgiazzsVmt4s28NcuXMGUzEOrAIx5AsBqNJI0M9a0NaFwAYq1QrdeoIx3BMNlLfhbLHnFtJ9NNTSo4wiwzpaCO+Vby2lCggKMr6fuzmBGv8WnhWgvQdEBNwR/7jT8BSWA9GbWTA74Cyv/SH+VR9qr3MHaPO16ZahxYl7kRIOkiQZH8Q570LxPGghg2dRvBEelScS3SygE5stX+BANnt+zdf4rTKrA+KHdT4aj7zcMw2FxIb2aLmRsrqUysp8QRMePOg/wDx9dzYUf5j+ldjjlqZNtQf5j9YrxrsI72ZplriXZxkYsltbqNHcgAqY5HmDXq5HF7Z2t/Bq9XgbPkT3cOY7irSVFljrp3lUfEkVJhsbeUJ/wDjvKqw95f4mBoucMn5Fnf3RXx18apFjJ2IogN0RKi8Yvx/+qfW4n60s2MFdRiRYOup760fvcPuliRiXUHZQq6fKvn/AApyDOIvHxlR9BS7LWsGGMRVT1LPArTJbAbQydN9yTv60TJobw/BFAAblxz1dpq5fuBBmO3xreZIyYezJhSd264bfxL2VtW5S2S5fMupIjKFmfGfGmwN01muWEV5X4HZqHDsV7Z4i6rbCWsOoUKbpb2r6CCVXQKdOYai/BeE28Nb9nbJPMsdSx6k/E/Gr0k+VV2S9c0sgKvO640/yLu/mYHnRAtZ0onmcf1J1uBBJyqOpIAqE9o8Muhv2v8AUKC9puxxuWyRcu3boWYcjvRuFAhV8ABWa4WyA2VsucHZTAHgTEk+FOFJX2Zi8X9Gbfh+N4djpct5jzlZ+O9XVKsQwg+On1rI8HZLrzPLUH71dw1y9aP7tmQgxAmPgZFBzM00j4MYOxmHvLiMW9yy9tb1xnQsI09o5g9CQwMedMRxOc5FAknQnXQbtHnoPGlqz2muFcjxMgFwNlnvHKOcTTBwFg6+1gDPAAmcqjRV8+Z8TRcuZ6g2b7MvYy+ttCWgjkDrJ5V1w0tkBbQnWOg5VQy+3vf/AB2/masu1/MQqJHUmKw7sWR1kunaurRoRiMVfGhFoH+erPC7z+zHtmt5+eQ93fSJ1r2wSvUItQnCnRj1d/rFFEuBhIII6gzQvCiE8yx+LGsaeriwynPc8/0pR7RO3tHy7iB8hv4U5XPefzH0FI3ERmxlyTp/QUij8yZSPxErYBWyjMe9zj71ca2PzfEVF+EUbNBPrUb4dgfen/LVRIJ9z3qEEsgfl+deqvZxMab16lFWhaJpP/GLSgRnYSAIUtvRDNIBjfrUuaKioGYARInsteri9fCmCG840HrUNnG23JyOrR0NDk2fLmKyXAr+6+it0PQ1bInSquOsZlM6rsw+46Edagw2MyQlxp/I35vDzrxOTfYnWc2WynVG2P5T0PhVnNJAEknYDc/oPHaq2Jti8DbOUht5OgB6858KJ8PwotJlTUgDUnUxtr0qinx/qfcfUVbaF/uSYfCLoXIJOoUe71n/ABHxPpVjEYxFMM6g9JoB+MdbkBHALZspGqk6Eg7FTJoletACSYAgnbXTYzVYdVGKJIjGz3KNriVs3chup0BzbiZgeJmPSl/tXwRBdGItpo0B+7GUzuJ5GduvnTTiLhiUABkCSNBmIGg++lcXGdgysisDIMMR8iPvSLLRx4yipeB0RewtkZdhp9/9+VfMRbRILlQDtPPy60M7Q8TbBWScpLE5UnqTpMaabmkPC4m7euxLXrznmf7yoOleppDLpj3sO4Jo1zEWypMiB/FoI+PKuLNwlc1lyM67g6Eemhq12Qwtq6pzIbgWIYpltMf/AIw2rx+ciNdK6x3DlGKe4qhBcQEKrghzoS5SBkaCJGs6a1r0gKSJgc6AYw9mMerWwk99R3vHx8qOTSJaWO9qrLsef9R4VZxfFsQ6EW4lYmIkydwCQNBymgqs5fZ8wbK/kRmvpb1LhPMgfU1FZ9gxGUWz5Baz3jeAuW8rG4LrMYGY5Cx3hJJBJ100paxnGmEFGyyddJKiYkjw1PpR/RMAgiblYtqohVVR0UADXwFDrTd0Um8H7WtaQIT7UD/qNlf/AFgEHyiiOE7UWQqhmyGOZB+YpTKRDVZPi+HlM7tcVU3JaFjlvFB8b2TW8wJUtKgi4rAKegmZmPCKZ7HE1cSrBh1Bmuxiwal5hD11GcP5iU3YQBgQ1zT/ABD9a7xPZeBnb2x2905v+0Amm9sUvMj1rq3dttBOViDImDB8OhrfrnezN4GKC9imIkA+rD9K9T8HBG9eoubfuDkG8LxPtQ1yIUtCjqBz9Zq+YqDCW1RAo2AqG/iwJ1EV4mLRTnctzVPF3yjiVBtkGTzB5eBEVwmKTm6+pArsXFYd1lI5wRQAn9RvUsPiRlmdIoBewJvOECg25kkz3Dyjx6fOvl2y7XhZtERBZ52Rdp8zsBz16UUwOOGi2Um2DGdmiepiJPWTFMRGfuaft9T6eFIobLbDEQSWJnWZMnnpRkWltp3QqCPSq9u5q2g1QQQRrEyPSR8aXO0vEPa4hMKSQgTO4GmaANCeknaujR9qnZI6c2AhqxfRtLUvqSzyACYgd7nB5DSrWJDRMDlHPLAImPOlzC8TNu6loWyEIGa4SFRZMKo/MxMCBR3EFu6AzDXWFDSI1BnYbajXamcVcdiM+iE6E6vCDmkmTbEchDb+s/IVzat5QZMyxPxOgr5cudxD1Nv5sKE9q+0C4SyWIzPHdXx6nwHz2Gtcx1LNxEIdDYm/tex6E4eyD+8zG4w3hQCAT5mY8qE9jsVbFyFXKxQSerKdfiIIHnSn2huXDiWa8f3rBXed1LAFQ3jkymP4ZC8qv9ncwY3x7isFY/lnZvIGAfMcprqivjWBAqsx9m38MjOLmubLk35TO3Wedc9pOEC7bDKxturq63FGogEEMOawxkfl8qVV7VEZbVi012+w1E5ET+dzyHhNFCxZSMRiLmdTI9kURNViFAzMwgwQ+vhS13MMbcVPYkV6/dtrF8AdHHeRj06oT0b0NWeBWsyZmA96QekAjT4sPQ9a+4m8tzDMTqsEGR+XQz6ilPD9pLlkKgCFMxkahiSfzZo06R1qelf8wk/EwsAAI2cTwgum4tzvIygZOkTqDvMka8oEUi8e7OXHxlsWgQL5OdvylYJY+a6+JHjTCnai0VDPKZh/EJ+BFH8AubK5UlHWRqJHTMOh/SqlPca/FllF+FWEtS9vuqCQCS8AT7vPXoKWO03Ckt2b7NbQFJyFSw0gRIJ3B0PIxT5irwAzH08aUO0+Ksm01q9dFs3RA/iaJ1IUcvEwNqWfy6hhRwJMCfssuub91BOVUBP8xaBHmJ+FaPeUpbZ4Jgd0AST5Dn/fWlv9meDtW7Vwq6m5cYsVLKWW2pIQuoOkwT60efiSXhmjKqnQtHLUEDqd/CpWrW7yCfgRCEhci9xnDXET2neZYBJBIIBEyRy8o0oJheN3B0Mfwnc+TCNfMU49oMVcKE2VllGYKVkOARKEnZiCY8qyriWI9nfuIR3UYgfykfpHwqkUI49Tz6mdzUeB8cW4vvbDY6EederN8JjiveQlTEefn8K9UL+B30YYu/c2rHXwBSF2n4qWvW7CzLd5gOmsD5E+lNXGcQBJPLbppWVrjc3EGckQWKZmOghSBr4kR60fj18mJ/UFjgAjVhXzAhQsLOZmgKI/Mx+gmjaYBBYGIt3CxiVa3OVvCF3E8zQzs/aS5YthkV0OrKwDKTm6HQ94TTvhLE2ihM+8RHd0zEhRHRTl8YqtUBOGE6cV2UzcFuxeLEBmthddycp+7UL7P4i3fw+kOjEnKddCZAYfajmJ4Ol6y9tmPg06wV0M+IiayNBdwNw2mBEe62qh05EEbETqOtYqYM/UWj4ZrS3AFBJAKSdAAAJOmnKIHwND+1fZu5euW8Vh7gRwBmkTpG4Gx6EaaHwpW4LxS5cugGbiEiAHZ/Ug7ESPUVrGEc5Fze9lE/CqKxyB2JufiwIibhDmUZshZTDZdQGU9OXIwdRRK/xuzbAFx4PIQSZ8QBoINVO1fAldzewzmxiD7xUDK4/+RdiejQTpSRgeAYtrud7ilCdWzFid4066n+xS/wASe48Wi0dDuaZ+IT2WYEEDL8Mwil2/gxicYS4lcNbDmdjduyVkdLagEDqQeVE8Ky+xHdXKBuQOu/3pO43xk2Re9m5m8wYxvARUUTy935mk/T75CKq208QIg43h9zF4y+w7oa84ltBoSB/2r8q0vs9wS3YsezAzKQc0ic+beR49KpdkuEJftr7UE52dyQSDIhVIYagiWpywfBr1oiGW4oI3lT6xoT46VU4dgMjkNVRKn3Mu7T4G/wAOfMbRaw/utmkr/gc8yOvPqaX8X2rvXIAItD/Dqf8AUa3rjPD2vYe4jWz7pI2MEAkc+cR61hHaDg6eyGItAKAYuIBp/MvQdRsKJM/9h3EtWSpZT6jB2S7SL7P2F4HK0jOJnvTOYTrO8jX4VcxvAua3DHKQGgHo3MGs8wWPURm3GzDWR0Yc/A7inrsxxtGItswg+7rIBPKeU+POl3VsO0gVsD00kwvZ5TAuOWj3QBAncSOflRPFYnFpOVTl55YYHxgwR/e9X1wYXvgywOkwY9DpNd2rrXGgsTtJACzLRy9aXWr8dePLVjQsAfiOI3V1Bt2xpIUJ6CBI9K5xHZdLqAMzZp1Yak8iNd60C4AFBYhQBz0A8KXuLYhmGayoA5OwiepUbt57eJ2rQSzAL7jgEC6/qfeBcKw2Ht3rdlwb91YYsYYiNBHIVn/Ecc+FxAZw2ZWJIYZSQDGUfmkc6YOBqBjrcy/vZiTqxyNOvXoPCn/FlEtG4yG9bUFlAUO0jlB5+NLv5eLbxP3bhkyEWDkvUCviwdOm9Ina3hyPcLWhca6x7yhGAGkA5oynYaTzpp4Rj7WIkqqoZ7qkgnL5wJ+tWMVxS3ZDWiPaB98rCBIAI9YrS7INUaZfanNciNw3sdibveuEWxGnNvDujYR416tE4LftspFoRG6ncfM16oLPPvDEZn+kQPHT5lvFjODHp4wdKyi9gLmGvFb6xJkNrlcHYitP4xxdLctEt/Cv6nlQXB8UN1st8qyOYylRCnl6TpJp/iMRu+jBZOWdwPw3H3MEFZlNzC3dVI3Rm1IPrt186Mv27c5PYqVUHUkSfUbAeVMdvC2kC2GQNadTO2gBjQdJ/ptVDB/s8sC7mW7dyb5DlO3INEx89vOn2XIp79zz8gMHqS27l25ZLq7DIZ36zpH5RJ08qOcOZcRkzhSNihAYToNQfE/A13hrSrcuWwoC91Y/yiqWEtHD4hUOzEZT1gyPXlVNeMoJkwfsrGG1bW2GCWVSPyhV+g511nKoJZp0EadORj+4qzimA7w3G/iKW+M47u3Li7xlU+sT8akfkj5vUWWHHZ3xS7AABnUknqaANiCwawgIhjmudFbWB/ikkeFX+JTkXXWIn0FUuDJDXCTEZSZ8QTJ+fwoLLDy6iUZgep7tFjRbtZBpA2+QH99KzbHXSzCTqTTB2pxma6egE/HafT60rWXzXfKqlX4ndorFVQHyZrHYi1AVfyr9WJrQcMNKSOxaaE9AB8p+9O+GGlV1/iJyfIO2GSewU8qw/gR9neZPyN81aD8q3Vawbijey4pfXl7Vv+7X70N4+2VeAfyWN3F+G4YKWazaJPVF+elLeG7MYe7mZrKquo7vdnr8KOcQDXCiDyPx/TWrGMXKgVRoIEev3qLx6/vLE9CDcQBxHuA8Fw67ZhFLXbCgSp1dZ2VW/jHKDqOppmwtrMGy93bKYmCJ1jmBAjwFRpblQbbBwqmSmxb+I5ttBIETvV7F4fIMwYzG2WR8Br/tR02Cy7k3oQGrPDF9z4LIRVEJKgDNlzHQb947/GlzjV7QmSTzJ1J/sVYtcSL6TprqBE/M6VR4poPCK6tXj11nVGSB3Y9ExTN0q+cbqwIPl/fzrTeC8R9qgdIzEAkcm8fA7jwIrNb419aK9lsSy+0VZzIPaIOoGlxfIjKfOpf8WoDViwex/sZR4j4eB+Z1204GEP4myP3bH94se606yOWu460I4cxuHKqyfkPOtPQC4ouwPZXEHtQ+gIjut/NyPUeQpO/CnD3soBFt5a0WXKSviN9D11gio/CIt+1j3Ol9YquQvw3hC211gsdSa9VY4/vANoI0PiDqPmK9XaWtc9SVmYnYw8a4Uhwlzu6omcEjVSNR/mbn4QKQLMAAzOmvKZmTv5Vo3a7Eezwl2TqV738z6AemvwFY4/ETcMAdzYKOfKW6+Vc3y0BYARfjMQumOWH44BkBb2jKIlQSRrPePuz604cD4kl3RZVgIg9PDrSNwrg1xUD3EZUbZUQu50J90aKPE06cM4MoS29ovbbRiHy5iI907qvXu66RNQWU85SWMsj/AJ9zzB+Qo29lXgkA5TI8D4UHxVs+1zRoQNfHx6UWsnSfCrawQgBnOs6YyjxzGZFgbtoPXc+g+1BDa9tltDRRDOfjAHqPlV3tPhmKB11yHUDpzgdRv6Uivx27ZvHI4ggCCAQdJHjz61PaNfDPIRy+71HjiuHQIMrRG86kx47D4etKPEeKC2Wy73Aun8s7+cxUnEeJNlW5deSQIRRE6dJ2pTxt9mJZjqTP9+ArFVWbkBOn4/jK7B/iVcbfJJkyTqaq8KWbnm30rjFXYB8qk4KveXyJqgDBssc64E2PsQ0q5/xfYU8YddKzPsZxFbRK3JVXIhz7skAZSf4SeU6GtPsDQVRX+InG8gZa065GsP8A2nWPZcTLja5bS56iVP8A41uOWsZ/bNdU4mzlklEZWPLVpAHUgzPSQOsesH2xnhtlkN8Juq6W7k6kZT/MNJ9RX3Hraj9/HsxqQTAJB0nqPDnpST2e4/7NcjDMp3X7jxFHf/UaOBmWYMg8x9jUzf8AjKjomVv4zl+S9iH0x5uJJHsbEb7MR0C/wg/HwFC8fxO5dUWlUhR77dQOUdYieXnQfEY/2jZrjyAe6pMAekanxNMWFwtxsOLiLOfVAuhg65nnYeAmfCs8ClEbXMn8kWouAZspWcMV1+A6VQ4vcJA2+IFWr73lEZBpu2bN8YG9D0ZTdU3rirbWWYQe90HOeXzrtGwEEg7/AFOYKyGAbqEMH2KZ0DvdAkSAB8NfHyonwHgdu13kVmYiJuFYA0Oir96r4zttaVCLeZ21jQga8yTHwHlAFB7fau0FAbC6gDVXiY9Aa43lDyrFzDk6CihD0Y9oyKc1xgxG0wqr/Kv3MnxoH2wx9m5ZBD5nVwVygsNSFYFgIGnKeVAbfay0wJtYVARIl+8Z+H3qu+Ou4hgbjaDYDQL4gUnw/BuFgdugI1mXJfs4dLqAOJEz67V6ruEVQoE+Ner6CK7lzt/iMwt2p/5hdz6d1f19KybAXDh8UCqklHEKNM0nb51qPahJxaA/w2k+hJ+9KHHOzhuqLiEB1HPTMOnn0rjWWD6rA+vU1EytSI74PFsBIDAH+FtCPAiiVjHJatgsciIAJ10AH6Csq7MXLzl0F25buWzoHl1IOhVlJ2EaRtRPtGOI3UWy2F7hcNnshnzRsInQTrrGwpf0+/cqa0FNyPWG4s2Jtl0uixObIrAHMinUuT7snny0GtS9m+INcsy9wAgkbUn4fsxi3Fu3fPs0HuqxDEQRsqmNzuTWh28Dbw1pEQAkDQMwzN1OsSfh6U1T8znWnl0Pc+e0k5Q5+XyUa/OlHtjw/BKssre3J2Ro0/xjUfDWnVc1y2QJtEgxAWRpoY1+FYjxi5ct3rlu4wzoxViTv4+oisYynxPFVj/mfHxJsRiJMt5foB0FD79+amwPDb18/u7bMPzkZV/1HQ+k0fwvZFEg4h8+o7iyF3A7x3PypZIQdy+3yq6xgibiLLNaa4PcDBZ/MSdl6wN6vcJHfWmD9ohC28PaVQq5iQoEAQCNvWgPCveBo+WpsDxmLksZpvYjDu+fI4EQrI6Z0YRzEgg8pkjwNPODwxQQLZTTa24K+gaPpST2CbK9wToYMeWlaRZOlOq/ESDy+rmkHsXbQsQPPX5AR51m/wC1fhQnCIkKrrdsjoGOV0JPmrSfE1qdJH7XcHnwPtBvZuI89ATkJ+DUxxqwKHywTCFxWUlX7rKSCCYII61ew2Id/wDl23flKqzD4gRWk9ncbbxFrM6obg0aQJnkfX60TFruNpoCABy0APluaiFm2cMnRa96h7md4Lgt9yDcXKkiRPeI5ga6SKf7vHWZALVsIAIExoBoIA5eoqtfPu/GuMCoFq3/ACCraqlboyC/y7D2ZSxpZ1hzO8nYmeXMgetBr+FWO6okc/60x41hGgoTdEfWqQBX0siZ2sOtF97LGuLGHZ2FtFLE9NflTX2f4J7clmOW2DGnvE7wv6namz8BbtKFtL7MAycu7R+ZjqaTb5PGUVeOWmWW+Hm0xDXAA+vdXMZBKsD01Wr2GS2dn06tJ+Ww9ag7alUv5VAgrMb6szM3lOaqODYEAZtf4TznxPypI8qxRsfxCnjHPCoqjqYjXWvUu4PiDWxB1G0EwPT9K+VSvmVkaZ7iYy9tMTkxJI1lE+lLT8SBM5ttI/Xw+FVO1nGi10qT4M32HgKKdi8FauLnMM4JBnXLrpA6kQZOtQWKoYmbVyfFBkuDwly9qoOXTvscijkO8dOg0k1oPZvAGymW4xZtTJBgSdQvht51RbBi4bMmEtPnKcmIUhZ8iZ9KNW0hiwZtQBlJldOYHI+VLKBxmxhUjqfeKW8zIQdleT01X+vwqjjuC3IDWnZmKupzkaZ1ABXKo2I8451zicYWxCWVZsx7zSdFUDpsSfGaY8OZGu40PmKYijjklblW2iA+GYfEA5cuVT+YqQumogGd9o0INXTwLD2y7i0hcgsXKgkmDJJ9KMWjUPEvdf8Akb6UFy4hye+qzGIK3OXhUOMEoSdhr8DUV3Gpb1cxOg8fIb1TxvFwwhVMEESQPpUXExC1s3cE/tI9/D+Vz/60uYBoIPnTH2iP4i3aCnvWyZLSAZHL1pfXCvbZQ4gnbxG24q1D9gE7PidLk0rsU/71T1Uj5A1pmHOlZR2OuwbZ6Mo/1Kw+qitUwbaU+n1IvNGWmW6FdqeHfiMHiLI3uWnUHo2U5T6NBooK8aokoOGfmngXEzbYHkwhl+vqKfeGcZUrlYyDseY8D+tJ/bbhn4bH37YEKW9on8tzvfJsw9KgwOK2BMEbGoWHFtE7gVbqxvzNBxA0EajlVaz7iDog+lC+HYw+7q3OP0FXsDfDKIOwAI8qt8Z97nH8ulqzhk+IHdoRjHgTHL70VvpMChWOWGjpvTbD8yZBGTsphiloNlH7wE5p1gMQFCx4TPjVniWKjSgXD+OhLYtsQCo7h6jf4jb4VVxHG7ebUs3kD9a5bnWnZo4hRpiv21xBe7lyoMhBz/xNoDGvLXaheDuA89/rVjtdiQ94MAwDKBrG40O0jpQmxdAPX6imhdSS2N95Mb8Mi3F1ieYP1r1CcBjwh6yN/tXqlKNsMMIP4/ZNu/cVwe82dfEHp6zpVrhmOayvtEYrGpA0J2Gsgz0qhe4i2KcXLrTlkqoGg1mB8N6mYFyEWXc7KuvxjYedXWgE4JPWTNR7M8cS+CBczkAE9wpE9ZpqU5VLNsBPpST2X4G1jDsWILE5naY1PLXoIFHcLh8RcRguiEFRJmNI0EfepWwd/EvPS9nuLPZ7jyNib1y5cyzmglgIk7DxGkeQrRezOOW7ZLoxZM0BjuSoAY9NWDbaVmFn9k/sirYjEF8zRlRcm4Y6tJPLlHnWmcFti3ZS2gCqgAA8KcnH2pnPts64kQvOoqtx3iVqxZe5dYBQCI5mRoAOZNJva39oVvCObNtfa3wBIJyok7ZiNSY1yj1IrOuIccu4pvaX3kj3QohUn8qzp515x9uTKkJMtfi2uMXb3iYAI0ReQB+p5n0rs3AILa9P6Cq1u8AJ57Cpr7D+FTJ5np51KfcuUADBJkuAxvPKfiasvwxrts+zWTb75HOCdYHpPpQXEYkqykzkDLny7lZGbL1MT8qeOAYQLhMQbV3O7AslzTZRKDTaRM+Zo0X5hK2Nogjs9fgx1AjzBDL8wR61sXC7soD1ANYXw67Daacx8a17snjM9lfDT46j+/CqKjhye/xCv0wjKtd1GhruqhOXMv8A21cIlbOKA1Q+yc+DarPk0j/May5DIr9HdpeFDFYW7YP8akA9CNVPoQDX50GEcMVynMpIYAHQgxqeVTXDvZ1vBsHDD8S/w3HwYYx0M/fkaOG/m/eIf3g94be0H/8AX1381tsBc/L8x+tEuCYZ82oII2B5eP6eNLQsrasptFToeR6EZcPfDqCOYNC+KX9ST8fTX5TRCAoodjcGz2L7Ce5bLefgPMA1fYcE+fQa3UAnFzq0gHl02iRz8a4a+FMDTMSJnT+lUziQ4Hl84rln5H3f/E/pUBHcrWW2IcZLg3MHqPI9D8qrY7s+1sZ07ycmG8eIryvlaG9T16fGmHhfFECm20SPUEf7aUtnZO1gW6Boi3awN1dTbeDzivU7YXEraGiC/Zb3RuUPT+Xfyr1B9cn4ivq5BK8JtXTnNmF0JjQkHnp8aP8ADuEJZujImVHEqfDmJ6ipeyrB+4eYiiqWsym1EOneT03Hrt5GmvYXbTLKSK53ipDqh9xQCo6kjUnxBkeHrR/gv/KPg7fWaXzikvW1K6XU1ynQkfxCPnRrs3eDI/TNPoyj9KHycNPUWdFmyxxoyqfzj/xapMIkCuOJL3F8HX7j7163fC+JOwH36Cl+M4WrWibUJfBMM/aPwm5Yx112BKXmzI8abAFZ6iNvKgNvGQsGtM/aJiL7sUuKPYEgqAO6SPzHcOPTwrPMRwaZ9mxB/I2vwNVV3I4lR8S1V5Duet8TUADXx1IqVeLSdTyjmTVax2exDe7aY/AfMmi/C+w+KuNBC2werBj8poiK/wBxYFv6g/HY5rhAWdo109aL8Bx5tEBGI0IOu+hJJHMb1f432CGFttcN9mZUzFcogSYEnqTy6A0vWEVAYmTuT/cUJ4kYI6mt3Ow7hm1kcjWhdhcXBKzofvqPvWY8Off4049lMRluCDodP/sPoaAHGnR8hOdRmw2zUlVcLclQfCrANWKZ8+ROqw7tpdt28XeUQZuFz/mA+8j0rWOMcTyyqmI949NAY+Y+NYN2nxQbE3ToZY8+mh+lJtbTxEciELykyspGkiNd4361PhcQwEBusA9en0oJ+IGgB/2H+9WLV2SwOxpHanRDHcZrV8Ommh2I8f6UY4Hi1ZXw5jNBP8wb7iI8oNKHDMQc28ht/MfqPoKn4jiPZMLisVYbHxjT0/WqWbmmxSfY8VuNG1bxDLYS6gBIYOQYYfl5x51GcTsw0Pjsa9x3iZvXTdKKjMAHynRmGmYD+EkDUUPzTz/pWBdA2EW7OS5dxmoDL/fgelTvcETMkaCN9etVAvd0Ig/xH7UY4DwtrkXGUi2kbjV+enTT7ULlVGzxfBpjR2VvlV9kwggBgeoO/qD9q9XziWBLKptGGBgHwOp/+tfa5ZRXPLckhfTst9kH1U0x8SOS/mHg3pz+hpS7JtBg8m+tOHGVn2b8og/38ar/AHL/AIErYzDfvWygGQLijqD7wHiGk+RirnZdgtx0XZhmA6QYI+J2ryrmtI49+1PqvMfD5iq3tBrcEqHXbaZ3J842pVzAL/c1KSzgrC3FOKyRatAM8jU7CPr/AHvXS2yi8yTux51V4Hh9Pakatt5f1ojePSuZdbi8RLQiq3Upm2GBDgMDoZEg+hpe4n2Ktuc1olD0nT06Uze06jXwr7ZcExQ02uDgjeRHYidheF3bRi4Phs3iOhpi4VdCnvyVAmY6cj+tH1wgIqni+FAaiV8R9x966HJ17MBr1sGHoxR7eXWOEuFolioPqw28tvSs1Ya1onb3CuuFYbgFW0Gmh38BWdzVPjkldgeMhQEGWMG8MKYuEYnI4PQ/T+/nSyhii2EViQVEk8vPkKYRpnQr7GGbnwDEZrY12MeY5GiGNxi2rbXHMKgJPpSdwDGNYt5GBciAOW07noNAPLypmwmIF+2c6DK0qR7wI2PLXmOlUK+z5+6sqx/UTcbxtL5d7Z37zjY90aAjwArHeMcRtXr3tLdr2czmOYksTz6A+VaJ2z7EXcPbu4nD3gERWZgxIYKBJAbUNpyMeZrIlGgABmsVOyTPNbqhQIbWxoD4aV63cyt/elUbOMKjv7DQSJr77YM2gOsE/wC1ZxMHlDtm6BEe9M/SjTBHXvAGljB2Hustu3LM23pzJ5Adf6U84TsleyKpe3poTJP2rasXomeYFuwIA/AWFcN7JDrMEf3FdYnsNbuxcssVVuQEx4ROh+VNI7PWkkPcNx1iVXuwW2nnrv6Vf9iUXKncECQDr497f+/E0nyfKrrPR7mqwrGWDYi4bsxbtnLDXX5KdAPPwp07OcDz3Ap1A71w7A9FA6c46AVJg8IWbJbALHc8h4mnLhfD1splGp3J6mubZ5LWQC31T6wCQX+zGGbUJk/kJX5AxXqLA16s1YXAfqYlwm4Vc8oMEfWnzD3Rdt5T5iknHDLfaNJEnziinBLza67H9f0q9jhjVGjIQvXXtMREgwAfHr5jWvW1N64LXL3nPQdPM7eQNScVbS2P8Z+n9a77L6rcbmXIJ8oqHyWnRoHFCYea4F06VCzjeajY/WviCufmnYYUSC/dPI1Hg7nfHjMen6611iaHXWi4kfmrU9xufbHHCXDzq3nneqlupavrY5Oa4GynjcLodMyncfp18qyXtfwH8PdD29bFz3f8J5qfqPhyrZZ1pc7V4G29tgy6GDuRsfA01CUbR6MbU5BwzH8tPPYngN0st24uRF1GYat0gfOaYuynZ7DBBc9kpfqSW+EkxTHitjTrbSB1HNd3xWAhcZ73sFAlge9vAETI9etOWBsC2gUGYG550odklBxmJJ3W3aA8MxefjA+FNd5yASKb434aZz/L/PiJauWlYFWAIIgg6gjofCs87Qfsjwl2XsO+GbfSGT/SYIHkaZruOufmPyFCsZiGIMsdj96cbMi0oLDdmT43sRftyPbW2Adl2ImCdRuNQJrrC9inYqLl3KpOpRJjpOojpNO9/Sz6z8Sa74hg0/Clo73WT+tHSGsbNm3/AE6VBzTIuGcIGGCrhrYedHd2ggab8zOsRApkwWHt2FVRlQMxyroCzbmBuToSaX+E3ScNbee8NJ/vema0flSrq+DZs2i36i6JQxwJuzBIUSeg5Cf+6pbPCmualsq/Emprfu3zzzIPlP1JqS0cr2gNM4ObxjavnfKs/wA0/wARbKGbuEsHhUtDKgidzzPmauTVdNxUqUNVhMZgHqdzXq+V6n88mZP/2Q=="/>
          <p:cNvSpPr>
            <a:spLocks noChangeAspect="1" noChangeArrowheads="1"/>
          </p:cNvSpPr>
          <p:nvPr/>
        </p:nvSpPr>
        <p:spPr bwMode="auto">
          <a:xfrm>
            <a:off x="307975" y="-1219200"/>
            <a:ext cx="260032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0" name="Picture 6" descr="http://www.qed-publishing.co.uk/images/covers/Jesus%20Disciples%20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63686"/>
            <a:ext cx="4434246" cy="48727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55776" y="219071"/>
            <a:ext cx="5112568" cy="707886"/>
          </a:xfrm>
          <a:prstGeom prst="rect">
            <a:avLst/>
          </a:prstGeom>
        </p:spPr>
        <p:txBody>
          <a:bodyPr wrap="square">
            <a:spAutoFit/>
          </a:bodyPr>
          <a:lstStyle/>
          <a:p>
            <a:r>
              <a:rPr lang="en-GB" sz="4000" u="sng" dirty="0"/>
              <a:t>A promise made </a:t>
            </a:r>
          </a:p>
        </p:txBody>
      </p:sp>
    </p:spTree>
    <p:extLst>
      <p:ext uri="{BB962C8B-B14F-4D97-AF65-F5344CB8AC3E}">
        <p14:creationId xmlns:p14="http://schemas.microsoft.com/office/powerpoint/2010/main" val="2063858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88640"/>
            <a:ext cx="5669159" cy="6480720"/>
          </a:xfrm>
        </p:spPr>
        <p:txBody>
          <a:bodyPr>
            <a:normAutofit/>
          </a:bodyPr>
          <a:lstStyle/>
          <a:p>
            <a:r>
              <a:rPr lang="en-GB" dirty="0"/>
              <a:t>He told them, “when this helper comes it will be a </a:t>
            </a:r>
            <a:r>
              <a:rPr lang="en-GB" sz="3600" b="1" dirty="0">
                <a:solidFill>
                  <a:srgbClr val="FF0000"/>
                </a:solidFill>
              </a:rPr>
              <a:t>Spirit</a:t>
            </a:r>
            <a:r>
              <a:rPr lang="en-GB" sz="3600" b="1" dirty="0"/>
              <a:t> </a:t>
            </a:r>
            <a:r>
              <a:rPr lang="en-GB" sz="3600" b="1" dirty="0">
                <a:solidFill>
                  <a:srgbClr val="FF0000"/>
                </a:solidFill>
              </a:rPr>
              <a:t>of Truth </a:t>
            </a:r>
            <a:r>
              <a:rPr lang="en-GB" dirty="0"/>
              <a:t>and will </a:t>
            </a:r>
            <a:r>
              <a:rPr lang="en-GB" sz="3600" b="1" dirty="0"/>
              <a:t>guide you</a:t>
            </a:r>
            <a:r>
              <a:rPr lang="en-GB" dirty="0"/>
              <a:t>.”</a:t>
            </a:r>
          </a:p>
          <a:p>
            <a:r>
              <a:rPr lang="en-GB" dirty="0"/>
              <a:t>The Disciples didn’t really understand what Jesus was saying but after he died they remember his promise. </a:t>
            </a:r>
          </a:p>
        </p:txBody>
      </p:sp>
      <p:pic>
        <p:nvPicPr>
          <p:cNvPr id="7170" name="Picture 2" descr="https://s-media-cache-ak0.pinimg.com/236x/a2/90/1a/a2901ae7ffbce5337dc994225a37289d.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28212" b="27329"/>
          <a:stretch/>
        </p:blipFill>
        <p:spPr bwMode="auto">
          <a:xfrm>
            <a:off x="5796136" y="2204864"/>
            <a:ext cx="2982110" cy="340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28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Promise Kept </a:t>
            </a:r>
          </a:p>
        </p:txBody>
      </p:sp>
      <p:sp>
        <p:nvSpPr>
          <p:cNvPr id="3" name="Content Placeholder 2"/>
          <p:cNvSpPr>
            <a:spLocks noGrp="1"/>
          </p:cNvSpPr>
          <p:nvPr>
            <p:ph idx="1"/>
          </p:nvPr>
        </p:nvSpPr>
        <p:spPr>
          <a:xfrm>
            <a:off x="467544" y="1066149"/>
            <a:ext cx="8229600" cy="2880320"/>
          </a:xfrm>
        </p:spPr>
        <p:txBody>
          <a:bodyPr/>
          <a:lstStyle/>
          <a:p>
            <a:r>
              <a:rPr lang="en-GB" dirty="0"/>
              <a:t>After Jesus died the Disciples were really </a:t>
            </a:r>
            <a:r>
              <a:rPr lang="en-GB" dirty="0" smtClean="0"/>
              <a:t>scared </a:t>
            </a:r>
            <a:r>
              <a:rPr lang="en-GB" dirty="0"/>
              <a:t>and gathered together to talk about what had happened. They shut the doors because they were afraid someone might come to arrest them too.</a:t>
            </a:r>
          </a:p>
        </p:txBody>
      </p:sp>
      <p:pic>
        <p:nvPicPr>
          <p:cNvPr id="8194" name="Picture 2" descr="http://themelios.thegospelcoalition.org/images_new/themelios/story2/image004.jpg"/>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37056"/>
          <a:stretch/>
        </p:blipFill>
        <p:spPr bwMode="auto">
          <a:xfrm>
            <a:off x="2158855" y="3645024"/>
            <a:ext cx="4826290" cy="3031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962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264696"/>
          </a:xfrm>
        </p:spPr>
        <p:txBody>
          <a:bodyPr>
            <a:normAutofit fontScale="92500" lnSpcReduction="10000"/>
          </a:bodyPr>
          <a:lstStyle/>
          <a:p>
            <a:r>
              <a:rPr lang="en-GB" dirty="0"/>
              <a:t>Suddenly Jesus came and stood among </a:t>
            </a:r>
            <a:r>
              <a:rPr lang="en-GB" dirty="0" smtClean="0"/>
              <a:t>them.</a:t>
            </a:r>
            <a:endParaRPr lang="en-GB" dirty="0"/>
          </a:p>
          <a:p>
            <a:r>
              <a:rPr lang="en-GB" dirty="0" smtClean="0"/>
              <a:t>Jesus </a:t>
            </a:r>
            <a:r>
              <a:rPr lang="en-GB" dirty="0"/>
              <a:t>said </a:t>
            </a:r>
            <a:r>
              <a:rPr lang="en-GB" sz="4000" b="1" dirty="0">
                <a:solidFill>
                  <a:srgbClr val="FFFF00"/>
                </a:solidFill>
              </a:rPr>
              <a:t>“Peace be with you.”</a:t>
            </a:r>
          </a:p>
          <a:p>
            <a:endParaRPr lang="en-GB" sz="4000" b="1" dirty="0"/>
          </a:p>
          <a:p>
            <a:endParaRPr lang="en-GB" sz="4000" b="1" dirty="0"/>
          </a:p>
          <a:p>
            <a:endParaRPr lang="en-GB" sz="4000" b="1" dirty="0"/>
          </a:p>
          <a:p>
            <a:endParaRPr lang="en-GB" sz="4000" b="1" dirty="0"/>
          </a:p>
          <a:p>
            <a:endParaRPr lang="en-GB" sz="4000" b="1" dirty="0"/>
          </a:p>
          <a:p>
            <a:endParaRPr lang="en-GB" sz="4000" b="1" dirty="0"/>
          </a:p>
          <a:p>
            <a:r>
              <a:rPr lang="en-GB" sz="3500" dirty="0"/>
              <a:t>Why do you think he said this? How do you think the disciples felt?</a:t>
            </a:r>
          </a:p>
        </p:txBody>
      </p:sp>
      <p:pic>
        <p:nvPicPr>
          <p:cNvPr id="9218" name="Picture 2" descr="http://themelios.thegospelcoalition.org/images_new/themelios/story2/image004.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30369"/>
          <a:stretch/>
        </p:blipFill>
        <p:spPr bwMode="auto">
          <a:xfrm>
            <a:off x="2195736" y="2085836"/>
            <a:ext cx="4176464" cy="290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28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500"/>
                                        <p:tgtEl>
                                          <p:spTgt spid="92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fad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229600" cy="6048672"/>
          </a:xfrm>
        </p:spPr>
        <p:txBody>
          <a:bodyPr/>
          <a:lstStyle/>
          <a:p>
            <a:r>
              <a:rPr lang="en-GB" dirty="0"/>
              <a:t>He showed them his hands and his side. </a:t>
            </a:r>
            <a:endParaRPr lang="en-GB" dirty="0" smtClean="0"/>
          </a:p>
          <a:p>
            <a:endParaRPr lang="en-GB" dirty="0"/>
          </a:p>
          <a:p>
            <a:r>
              <a:rPr lang="en-GB" dirty="0"/>
              <a:t>The disciples were glad when they saw the Lord. </a:t>
            </a:r>
            <a:r>
              <a:rPr lang="en-GB" baseline="30000" dirty="0"/>
              <a:t> </a:t>
            </a:r>
            <a:r>
              <a:rPr lang="en-GB" dirty="0"/>
              <a:t>Jesus said to them again, </a:t>
            </a:r>
            <a:r>
              <a:rPr lang="en-GB" sz="3600" b="1" dirty="0">
                <a:solidFill>
                  <a:srgbClr val="FFFF00"/>
                </a:solidFill>
              </a:rPr>
              <a:t>“Peace be with you.” </a:t>
            </a:r>
          </a:p>
          <a:p>
            <a:endParaRPr lang="en-GB" sz="3600" b="1" dirty="0"/>
          </a:p>
          <a:p>
            <a:r>
              <a:rPr lang="en-GB" dirty="0"/>
              <a:t>He then gave them an instruction: </a:t>
            </a:r>
            <a:r>
              <a:rPr lang="en-GB" b="1" dirty="0">
                <a:solidFill>
                  <a:srgbClr val="FFFF00"/>
                </a:solidFill>
              </a:rPr>
              <a:t>“As the Father has sent me, even so I send you</a:t>
            </a:r>
            <a:r>
              <a:rPr lang="en-GB" b="1" dirty="0" smtClean="0">
                <a:solidFill>
                  <a:srgbClr val="FFFF00"/>
                </a:solidFill>
              </a:rPr>
              <a:t>.”</a:t>
            </a:r>
            <a:endParaRPr lang="en-GB" dirty="0"/>
          </a:p>
        </p:txBody>
      </p:sp>
    </p:spTree>
    <p:extLst>
      <p:ext uri="{BB962C8B-B14F-4D97-AF65-F5344CB8AC3E}">
        <p14:creationId xmlns:p14="http://schemas.microsoft.com/office/powerpoint/2010/main" val="3848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229600" cy="4525963"/>
          </a:xfrm>
        </p:spPr>
        <p:txBody>
          <a:bodyPr/>
          <a:lstStyle/>
          <a:p>
            <a:r>
              <a:rPr lang="en-GB" dirty="0"/>
              <a:t>He then breathed on them, and said to them, “Receive the Holy Spirit. </a:t>
            </a:r>
            <a:r>
              <a:rPr lang="en-GB" baseline="30000" dirty="0"/>
              <a:t> </a:t>
            </a:r>
            <a:r>
              <a:rPr lang="en-GB" dirty="0"/>
              <a:t>If you forgive the sins of any, they are forgiven; </a:t>
            </a:r>
          </a:p>
        </p:txBody>
      </p:sp>
      <p:pic>
        <p:nvPicPr>
          <p:cNvPr id="4" name="Picture 2" descr="http://www.holyhome.nl/bijbelplaatjes/tlc-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325" y="2276872"/>
            <a:ext cx="4819334" cy="321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5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normAutofit fontScale="90000"/>
          </a:bodyPr>
          <a:lstStyle/>
          <a:p>
            <a:pPr algn="l"/>
            <a:r>
              <a:rPr lang="en-GB" dirty="0"/>
              <a:t>What do you think is important in this story</a:t>
            </a:r>
            <a:r>
              <a:rPr lang="en-GB" dirty="0" smtClean="0"/>
              <a:t>?</a:t>
            </a:r>
            <a:br>
              <a:rPr lang="en-GB" dirty="0" smtClean="0"/>
            </a:br>
            <a:r>
              <a:rPr lang="en-GB" dirty="0" smtClean="0"/>
              <a:t/>
            </a:r>
            <a:br>
              <a:rPr lang="en-GB" dirty="0" smtClean="0"/>
            </a:br>
            <a:r>
              <a:rPr lang="en-GB" sz="4000" dirty="0" smtClean="0"/>
              <a:t>What are the main points in the story?</a:t>
            </a:r>
            <a:r>
              <a:rPr lang="en-GB" sz="4000" dirty="0" smtClean="0"/>
              <a:t/>
            </a:r>
            <a:br>
              <a:rPr lang="en-GB" sz="4000" dirty="0" smtClean="0"/>
            </a:br>
            <a:r>
              <a:rPr lang="en-GB" sz="4000" dirty="0" smtClean="0"/>
              <a:t>What </a:t>
            </a:r>
            <a:r>
              <a:rPr lang="en-GB" sz="4000" dirty="0"/>
              <a:t>was the promise? </a:t>
            </a:r>
            <a:r>
              <a:rPr lang="en-GB" sz="4000" dirty="0" smtClean="0"/>
              <a:t/>
            </a:r>
            <a:br>
              <a:rPr lang="en-GB" sz="4000" dirty="0" smtClean="0"/>
            </a:br>
            <a:r>
              <a:rPr lang="en-GB" sz="4000" dirty="0" smtClean="0"/>
              <a:t>Who </a:t>
            </a:r>
            <a:r>
              <a:rPr lang="en-GB" sz="4000" dirty="0"/>
              <a:t>kept it? </a:t>
            </a:r>
            <a:r>
              <a:rPr lang="en-GB" sz="4000" dirty="0" smtClean="0"/>
              <a:t/>
            </a:r>
            <a:br>
              <a:rPr lang="en-GB" sz="4000" dirty="0" smtClean="0"/>
            </a:br>
            <a:r>
              <a:rPr lang="en-GB" sz="4000" dirty="0" smtClean="0"/>
              <a:t>What </a:t>
            </a:r>
            <a:r>
              <a:rPr lang="en-GB" sz="4000" dirty="0"/>
              <a:t>did this mean to the disciples? </a:t>
            </a:r>
            <a:r>
              <a:rPr lang="en-GB" sz="4000" dirty="0" smtClean="0"/>
              <a:t/>
            </a:r>
            <a:br>
              <a:rPr lang="en-GB" sz="4000" dirty="0" smtClean="0"/>
            </a:br>
            <a:r>
              <a:rPr lang="en-GB" sz="4000" dirty="0" smtClean="0"/>
              <a:t>How </a:t>
            </a:r>
            <a:r>
              <a:rPr lang="en-GB" sz="4000" dirty="0"/>
              <a:t>did they feel? </a:t>
            </a:r>
            <a:r>
              <a:rPr lang="en-GB" sz="4000" dirty="0" smtClean="0"/>
              <a:t/>
            </a:r>
            <a:br>
              <a:rPr lang="en-GB" sz="4000" dirty="0" smtClean="0"/>
            </a:br>
            <a:r>
              <a:rPr lang="en-GB" sz="4000" dirty="0" smtClean="0"/>
              <a:t>What </a:t>
            </a:r>
            <a:r>
              <a:rPr lang="en-GB" sz="4000" dirty="0"/>
              <a:t>does this mean for Christians today?</a:t>
            </a:r>
            <a:r>
              <a:rPr lang="en-GB" dirty="0"/>
              <a:t/>
            </a:r>
            <a:br>
              <a:rPr lang="en-GB" dirty="0"/>
            </a:br>
            <a:endParaRPr lang="en-GB" dirty="0"/>
          </a:p>
        </p:txBody>
      </p:sp>
    </p:spTree>
    <p:extLst>
      <p:ext uri="{BB962C8B-B14F-4D97-AF65-F5344CB8AC3E}">
        <p14:creationId xmlns:p14="http://schemas.microsoft.com/office/powerpoint/2010/main" val="4132562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369</Words>
  <Application>Microsoft Office PowerPoint</Application>
  <PresentationFormat>On-screen Show (4:3)</PresentationFormat>
  <Paragraphs>53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The Coming of the Holy Spirit as told by John </vt:lpstr>
      <vt:lpstr>Gospel of John, 20:19-23</vt:lpstr>
      <vt:lpstr>PowerPoint Presentation</vt:lpstr>
      <vt:lpstr>PowerPoint Presentation</vt:lpstr>
      <vt:lpstr>A Promise Kept </vt:lpstr>
      <vt:lpstr>PowerPoint Presentation</vt:lpstr>
      <vt:lpstr>PowerPoint Presentation</vt:lpstr>
      <vt:lpstr>PowerPoint Presentation</vt:lpstr>
      <vt:lpstr>What do you think is important in this story?  What are the main points in the story? What was the promise?  Who kept it?  What did this mean to the disciples?  How did they feel?  What does this mean for Christians today? </vt:lpstr>
      <vt:lpstr>Thinking Deeper </vt:lpstr>
      <vt:lpstr>PowerPoint Presentation</vt:lpstr>
      <vt:lpstr>PowerPoint Presentation</vt:lpstr>
      <vt:lpstr>PowerPoint Presentation</vt:lpstr>
      <vt:lpstr>PowerPoint Presentation</vt:lpstr>
      <vt:lpstr>What colours and symbols can you see?</vt:lpstr>
      <vt:lpstr>PowerPoint Presentation</vt:lpstr>
      <vt:lpstr>PowerPoint Presentation</vt:lpstr>
      <vt:lpstr>REFLECTION What does this promise mean to you today?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Fowler</dc:creator>
  <cp:lastModifiedBy>Heather Robertson</cp:lastModifiedBy>
  <cp:revision>17</cp:revision>
  <dcterms:created xsi:type="dcterms:W3CDTF">2015-05-01T12:01:40Z</dcterms:created>
  <dcterms:modified xsi:type="dcterms:W3CDTF">2020-05-29T08:33:52Z</dcterms:modified>
</cp:coreProperties>
</file>