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1896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C6427-F623-4F1C-A24B-326E56EB422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B4242-DD3D-4B2C-80DD-554BAE78B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82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34A60-7814-4BE0-9B43-238BA76A5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54065-B299-4004-899D-BF72D1A2FE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919DA-1F54-44DA-A1F1-D22F772A7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C785-851F-41DC-BC6C-EA1C31DDD974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21C26-953A-4190-9D58-31F0F9866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F5FB3-3D82-4202-B6F6-AF9585FD3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B463-4EAA-4B35-92A8-4AB92DDDF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0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B76B2-28E1-4236-BE86-55C344C1E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A6EF-CA50-40B8-882B-3FE9C223B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D6B9B-E7BE-41F6-A00B-5384C4CD8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C785-851F-41DC-BC6C-EA1C31DDD974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A46CD-5B44-4304-9346-B790738F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D5BF0-3DDB-422B-BD36-602A4426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B463-4EAA-4B35-92A8-4AB92DDDF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06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829CC1-49D7-4A61-BD12-3A24427EC8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7740D1-A736-4947-8214-2C4625440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374E0-8FF6-41C5-9DD9-46420D17E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C785-851F-41DC-BC6C-EA1C31DDD974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6D72B-10B4-42A5-8DE6-7EC632A47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20B96-0516-40CC-9C5C-57062FE6E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B463-4EAA-4B35-92A8-4AB92DDDF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51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DADE6-AF2B-44E6-A8C9-D24FFD543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B8E4C-5B03-4759-BEB6-018D882A5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55802-E934-4706-86F0-301E44880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C785-851F-41DC-BC6C-EA1C31DDD974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7DC56-046D-4820-B45E-CA4F2C3D3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82C71-8847-4CA5-B772-42F28272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B463-4EAA-4B35-92A8-4AB92DDDF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00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0C6BE-2506-4874-91E6-FCF7CA971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9ACF9-03B3-4F07-A90B-A5C6116DD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3A14-4EBC-4F54-B011-D64242734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C785-851F-41DC-BC6C-EA1C31DDD974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53F4A-B8A6-4ED9-8623-198EC04CF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95BD4-6FBA-445C-9F7F-E5339FA2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B463-4EAA-4B35-92A8-4AB92DDDF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06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3831E-35A3-4DF3-A92B-3125773B5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26ED6-19CE-45AF-9F08-0C9899A8EC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60877-1D96-4198-9B56-E3D85683E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81349-1026-4182-9747-9FB238991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C785-851F-41DC-BC6C-EA1C31DDD974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9AB54-7E0E-464C-A96D-3CC1D90F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1E2DF-97D2-4863-97DF-F68B6F82D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B463-4EAA-4B35-92A8-4AB92DDDF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66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8EDCA-BD1B-4EC2-AF4B-56E330BF0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8A9BA-C830-414D-8516-9C3290225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B6349-2043-40AF-A3CE-4B9CE91FC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F53F6D-0862-4AA1-9B04-FC8A4521B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D7042-FFF2-485C-9C3C-A276D09E76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65C824-92B4-4D83-BF7C-7F9108071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C785-851F-41DC-BC6C-EA1C31DDD974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EB36DC-245B-468B-8068-48B7F44AE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F92F0E-7390-4787-9C10-6A975519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B463-4EAA-4B35-92A8-4AB92DDDF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0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51C35-2D20-49D4-A954-CB19F5058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016DCE-0209-42A0-95E6-47106ACEF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C785-851F-41DC-BC6C-EA1C31DDD974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188532-E4BF-4FF1-AA0D-4D2180B61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8EF68B-294C-4377-B63B-D705E8F89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B463-4EAA-4B35-92A8-4AB92DDDF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19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CCD72D-71BA-40C1-84C5-D309779BE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C785-851F-41DC-BC6C-EA1C31DDD974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58AA50-0C5F-4676-8F30-90C0FA0F7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3299E-BB82-4A0D-896F-7084DD6FE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B463-4EAA-4B35-92A8-4AB92DDDF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76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D2DF8-9071-4F64-BCB8-89437C837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A033D-2DAC-4D87-998A-51B3F5946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FCEFC-14DE-433C-84CB-E6E8C04D7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239183-143F-451B-8919-77E1582EC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C785-851F-41DC-BC6C-EA1C31DDD974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3B1054-F7A3-4A69-8346-6F76F55DE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0229F-C86A-4A53-9063-50C4DEB7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B463-4EAA-4B35-92A8-4AB92DDDF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13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BF421-43A0-4B0C-850E-FB1B256F9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F51928-B1A8-4ADE-9C0E-15EFE452C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7DF34-D7E1-4FCC-9911-8E4697FC9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542A8-62F3-4048-A03A-13FCF92C8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C785-851F-41DC-BC6C-EA1C31DDD974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2CCCD-D575-42C7-9AED-0E41AD515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37CB33-5AA8-47F2-83F3-9598A771B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B463-4EAA-4B35-92A8-4AB92DDDF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5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B0AC03-E333-4ED6-AFD3-CAA513AA9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E1EC1-B6F9-47C7-87AD-EFD9FDC5A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D0CB5-E8EF-41E3-A417-ED20FC98E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AC785-851F-41DC-BC6C-EA1C31DDD974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FBBFC-7009-4AD4-9870-7439EF8C3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44DEA-FDA8-42A5-835A-74AD90EF4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FB463-4EAA-4B35-92A8-4AB92DDDF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1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C68C1C-DE8A-44D8-B5DA-4C028189B5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8" r="21135" b="-1"/>
          <a:stretch/>
        </p:blipFill>
        <p:spPr>
          <a:xfrm>
            <a:off x="3523485" y="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B9F2F7-17B0-4B63-825E-86D58F652C7D}"/>
              </a:ext>
            </a:extLst>
          </p:cNvPr>
          <p:cNvSpPr txBox="1"/>
          <p:nvPr/>
        </p:nvSpPr>
        <p:spPr>
          <a:xfrm>
            <a:off x="477980" y="1122363"/>
            <a:ext cx="78405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latin typeface="Algerian" panose="04020705040A02060702" pitchFamily="82" charset="0"/>
                <a:ea typeface="+mj-ea"/>
                <a:cs typeface="+mj-cs"/>
              </a:rPr>
              <a:t>3 archaeological sites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206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chaeological Sites of Rome – A Glimpse Into The Distant Past ...">
            <a:extLst>
              <a:ext uri="{FF2B5EF4-FFF2-40B4-BE49-F238E27FC236}">
                <a16:creationId xmlns:a16="http://schemas.microsoft.com/office/drawing/2014/main" id="{83A1DA36-0A03-4F01-BC0E-CF73E745C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0510"/>
            <a:ext cx="4937760" cy="277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Roman Road In The Archeological Site Of Apollo Smintheion Sanc ...">
            <a:extLst>
              <a:ext uri="{FF2B5EF4-FFF2-40B4-BE49-F238E27FC236}">
                <a16:creationId xmlns:a16="http://schemas.microsoft.com/office/drawing/2014/main" id="{3D85183F-E823-4B2D-B24B-5C6EBD374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59" y="4080511"/>
            <a:ext cx="4065563" cy="277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istory of Hadrian's Wall | English Heritage">
            <a:extLst>
              <a:ext uri="{FF2B5EF4-FFF2-40B4-BE49-F238E27FC236}">
                <a16:creationId xmlns:a16="http://schemas.microsoft.com/office/drawing/2014/main" id="{A6AED1B7-A342-478F-A876-61ABAA8F7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322" y="4080508"/>
            <a:ext cx="3188678" cy="27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49B93BC2-DD16-41E7-8349-4C7D7AB378E8}"/>
              </a:ext>
            </a:extLst>
          </p:cNvPr>
          <p:cNvSpPr/>
          <p:nvPr/>
        </p:nvSpPr>
        <p:spPr>
          <a:xfrm>
            <a:off x="1434905" y="3137095"/>
            <a:ext cx="267286" cy="6893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78DFB0-D21C-46A4-9D3E-09B7F99C36E9}"/>
              </a:ext>
            </a:extLst>
          </p:cNvPr>
          <p:cNvSpPr txBox="1"/>
          <p:nvPr/>
        </p:nvSpPr>
        <p:spPr>
          <a:xfrm>
            <a:off x="92765" y="954155"/>
            <a:ext cx="38431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lgerian" panose="04020705040A02060702" pitchFamily="82" charset="0"/>
              </a:rPr>
              <a:t>Colosseum Rome made in AD80 and was used for fights!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A606E13-9B1F-4B72-90E3-59E5C266AA5B}"/>
              </a:ext>
            </a:extLst>
          </p:cNvPr>
          <p:cNvSpPr/>
          <p:nvPr/>
        </p:nvSpPr>
        <p:spPr>
          <a:xfrm>
            <a:off x="6520070" y="3137095"/>
            <a:ext cx="267286" cy="7855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5462A2-DBDE-4A98-9332-2D6952DD6C44}"/>
              </a:ext>
            </a:extLst>
          </p:cNvPr>
          <p:cNvSpPr txBox="1"/>
          <p:nvPr/>
        </p:nvSpPr>
        <p:spPr>
          <a:xfrm>
            <a:off x="4937759" y="357807"/>
            <a:ext cx="40655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lgerian" panose="04020705040A02060702" pitchFamily="82" charset="0"/>
              </a:rPr>
              <a:t>Via </a:t>
            </a:r>
            <a:r>
              <a:rPr lang="en-GB" sz="3200" dirty="0" err="1">
                <a:latin typeface="Algerian" panose="04020705040A02060702" pitchFamily="82" charset="0"/>
              </a:rPr>
              <a:t>Appia</a:t>
            </a:r>
            <a:r>
              <a:rPr lang="en-GB" sz="3200" dirty="0">
                <a:latin typeface="Algerian" panose="04020705040A02060702" pitchFamily="82" charset="0"/>
              </a:rPr>
              <a:t> Rome built in 312 </a:t>
            </a:r>
            <a:r>
              <a:rPr lang="en-GB" sz="3200" dirty="0" err="1">
                <a:latin typeface="Algerian" panose="04020705040A02060702" pitchFamily="82" charset="0"/>
              </a:rPr>
              <a:t>bc</a:t>
            </a:r>
            <a:r>
              <a:rPr lang="en-GB" sz="3200" dirty="0">
                <a:latin typeface="Algerian" panose="04020705040A02060702" pitchFamily="82" charset="0"/>
              </a:rPr>
              <a:t> it was a street from Rome to the south of Italy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47283342-7E86-4A1C-B68B-3FC2FB339F0B}"/>
              </a:ext>
            </a:extLst>
          </p:cNvPr>
          <p:cNvSpPr/>
          <p:nvPr/>
        </p:nvSpPr>
        <p:spPr>
          <a:xfrm>
            <a:off x="10573400" y="3137095"/>
            <a:ext cx="267286" cy="7855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08A519-B54F-41CE-AB86-E2ADA3C530DE}"/>
              </a:ext>
            </a:extLst>
          </p:cNvPr>
          <p:cNvSpPr txBox="1"/>
          <p:nvPr/>
        </p:nvSpPr>
        <p:spPr>
          <a:xfrm>
            <a:off x="9075513" y="804608"/>
            <a:ext cx="29199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lgerian" panose="04020705040A02060702" pitchFamily="82" charset="0"/>
              </a:rPr>
              <a:t>Hadrian’s wall built by Romans AD122</a:t>
            </a:r>
          </a:p>
        </p:txBody>
      </p:sp>
    </p:spTree>
    <p:extLst>
      <p:ext uri="{BB962C8B-B14F-4D97-AF65-F5344CB8AC3E}">
        <p14:creationId xmlns:p14="http://schemas.microsoft.com/office/powerpoint/2010/main" val="3664562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Archaeological Sites of Rome – A Glimpse Into The Distant Past ...">
            <a:extLst>
              <a:ext uri="{FF2B5EF4-FFF2-40B4-BE49-F238E27FC236}">
                <a16:creationId xmlns:a16="http://schemas.microsoft.com/office/drawing/2014/main" id="{C982BE6F-BE2C-4F04-8380-809B01431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0510"/>
            <a:ext cx="5054594" cy="277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2F78C2-31DB-4E5F-B003-8B965AA4A431}"/>
              </a:ext>
            </a:extLst>
          </p:cNvPr>
          <p:cNvCxnSpPr>
            <a:cxnSpLocks/>
          </p:cNvCxnSpPr>
          <p:nvPr/>
        </p:nvCxnSpPr>
        <p:spPr>
          <a:xfrm>
            <a:off x="5067294" y="0"/>
            <a:ext cx="0" cy="6858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9FAEBA-5B12-4D77-80B8-F7D1FB88B99C}"/>
              </a:ext>
            </a:extLst>
          </p:cNvPr>
          <p:cNvCxnSpPr>
            <a:cxnSpLocks/>
          </p:cNvCxnSpPr>
          <p:nvPr/>
        </p:nvCxnSpPr>
        <p:spPr>
          <a:xfrm>
            <a:off x="8699500" y="0"/>
            <a:ext cx="0" cy="6858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5317DB2-C52D-4808-A237-881034A3F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216" y="4080511"/>
            <a:ext cx="3582573" cy="28720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FF4D5D-13F8-48FE-B8BB-1D2FD0AC7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410" y="4077983"/>
            <a:ext cx="3455583" cy="27800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EA7DE81-9C69-445D-A4C2-9DB395FC6D14}"/>
              </a:ext>
            </a:extLst>
          </p:cNvPr>
          <p:cNvSpPr txBox="1"/>
          <p:nvPr/>
        </p:nvSpPr>
        <p:spPr>
          <a:xfrm>
            <a:off x="8736410" y="0"/>
            <a:ext cx="34555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lgerian" panose="04020705040A02060702" pitchFamily="82" charset="0"/>
              </a:rPr>
              <a:t>Hadrian's wall was about 15 feet tall and was 84 miles long in England but extended to Africa!!!!!!!!!!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24576B-7607-4EEA-9F54-79D324D786A5}"/>
              </a:ext>
            </a:extLst>
          </p:cNvPr>
          <p:cNvSpPr txBox="1"/>
          <p:nvPr/>
        </p:nvSpPr>
        <p:spPr>
          <a:xfrm>
            <a:off x="108556" y="867390"/>
            <a:ext cx="49402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lgerian" panose="04020705040A02060702" pitchFamily="82" charset="0"/>
              </a:rPr>
              <a:t>The Colosseum in Rome, Italy, is a large amphitheater that hosted events like gladiatorial games</a:t>
            </a:r>
            <a:endParaRPr lang="en-GB" sz="3200" dirty="0">
              <a:latin typeface="Algerian" panose="04020705040A02060702" pitchFamily="8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93EF60-B2E3-49E3-9060-06F5A2621294}"/>
              </a:ext>
            </a:extLst>
          </p:cNvPr>
          <p:cNvSpPr txBox="1"/>
          <p:nvPr/>
        </p:nvSpPr>
        <p:spPr>
          <a:xfrm>
            <a:off x="5264744" y="152400"/>
            <a:ext cx="32003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lgerian" panose="04020705040A02060702" pitchFamily="82" charset="0"/>
              </a:rPr>
              <a:t>The </a:t>
            </a:r>
            <a:r>
              <a:rPr lang="en-GB" sz="3200" dirty="0" err="1">
                <a:latin typeface="Algerian" panose="04020705040A02060702" pitchFamily="82" charset="0"/>
              </a:rPr>
              <a:t>appia</a:t>
            </a:r>
            <a:r>
              <a:rPr lang="en-GB" sz="3200" dirty="0">
                <a:latin typeface="Algerian" panose="04020705040A02060702" pitchFamily="82" charset="0"/>
              </a:rPr>
              <a:t> way is about 62 Km long and is a roman road going from Rome to north Italy.</a:t>
            </a:r>
          </a:p>
        </p:txBody>
      </p:sp>
    </p:spTree>
    <p:extLst>
      <p:ext uri="{BB962C8B-B14F-4D97-AF65-F5344CB8AC3E}">
        <p14:creationId xmlns:p14="http://schemas.microsoft.com/office/powerpoint/2010/main" val="12788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117241-F5DC-4113-A461-B9129D0F2FEB}"/>
              </a:ext>
            </a:extLst>
          </p:cNvPr>
          <p:cNvSpPr txBox="1"/>
          <p:nvPr/>
        </p:nvSpPr>
        <p:spPr>
          <a:xfrm>
            <a:off x="3045368" y="2043663"/>
            <a:ext cx="6105194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Prehistoric Britain</a:t>
            </a:r>
          </a:p>
        </p:txBody>
      </p:sp>
    </p:spTree>
    <p:extLst>
      <p:ext uri="{BB962C8B-B14F-4D97-AF65-F5344CB8AC3E}">
        <p14:creationId xmlns:p14="http://schemas.microsoft.com/office/powerpoint/2010/main" val="265072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ckling Stone Age stereotypes and misconceptions including this ...">
            <a:extLst>
              <a:ext uri="{FF2B5EF4-FFF2-40B4-BE49-F238E27FC236}">
                <a16:creationId xmlns:a16="http://schemas.microsoft.com/office/drawing/2014/main" id="{5B530E9F-3F33-44B3-95CF-B09C54A7F7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515334-3961-4A35-BA7C-0D15AE537AA1}"/>
              </a:ext>
            </a:extLst>
          </p:cNvPr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atin typeface="Algerian" panose="04020705040A02060702" pitchFamily="82" charset="0"/>
                <a:ea typeface="+mj-ea"/>
                <a:cs typeface="+mj-cs"/>
              </a:rPr>
              <a:t>Stone age, from 2.6 million years ago until about 3000 BC</a:t>
            </a:r>
            <a:r>
              <a:rPr lang="en-US" sz="3400" dirty="0">
                <a:latin typeface="+mj-lt"/>
                <a:ea typeface="+mj-ea"/>
                <a:cs typeface="+mj-cs"/>
              </a:rPr>
              <a:t>.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553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5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5D5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9857758-0DA8-4CED-A9E6-ED98947D7713}"/>
              </a:ext>
            </a:extLst>
          </p:cNvPr>
          <p:cNvSpPr txBox="1"/>
          <p:nvPr/>
        </p:nvSpPr>
        <p:spPr>
          <a:xfrm>
            <a:off x="1109980" y="4277356"/>
            <a:ext cx="9966960" cy="1560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900" dirty="0">
                <a:solidFill>
                  <a:srgbClr val="5D5E3D"/>
                </a:solidFill>
                <a:latin typeface="Algerian" panose="04020705040A02060702" pitchFamily="82" charset="0"/>
                <a:ea typeface="+mj-ea"/>
                <a:cs typeface="+mj-cs"/>
              </a:rPr>
              <a:t>Bronze age from 3000 BC to 1200 BC</a:t>
            </a:r>
          </a:p>
        </p:txBody>
      </p:sp>
      <p:pic>
        <p:nvPicPr>
          <p:cNvPr id="4098" name="Picture 2" descr="Bronze Age Swords">
            <a:extLst>
              <a:ext uri="{FF2B5EF4-FFF2-40B4-BE49-F238E27FC236}">
                <a16:creationId xmlns:a16="http://schemas.microsoft.com/office/drawing/2014/main" id="{A425DC32-5B46-408F-9762-D583C80B1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5"/>
          <a:stretch/>
        </p:blipFill>
        <p:spPr bwMode="auto">
          <a:xfrm>
            <a:off x="243840" y="256540"/>
            <a:ext cx="1170432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019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A130CA-991E-4C92-A494-EB7D8666E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C3C749F-9A26-4B1E-BC2E-572D03DF9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BEAB84-54BA-49B7-82CD-46A8075C83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84" r="2" b="2"/>
          <a:stretch/>
        </p:blipFill>
        <p:spPr>
          <a:xfrm>
            <a:off x="2747771" y="1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8D51C6-1188-49B8-B829-31D2C2813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456BA586-8922-4113-BD35-BBF1EB1A1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6909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61739" y="2074303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423102" y="1635666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CE76C1-31C1-4768-8664-E31C9554DFFD}"/>
              </a:ext>
            </a:extLst>
          </p:cNvPr>
          <p:cNvSpPr txBox="1"/>
          <p:nvPr/>
        </p:nvSpPr>
        <p:spPr>
          <a:xfrm>
            <a:off x="1738683" y="3087528"/>
            <a:ext cx="3618284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080808"/>
                </a:solidFill>
                <a:latin typeface="Algerian" panose="04020705040A02060702" pitchFamily="82" charset="0"/>
                <a:ea typeface="+mj-ea"/>
                <a:cs typeface="+mj-cs"/>
              </a:rPr>
              <a:t>Iron age from 500 BC to </a:t>
            </a:r>
            <a:r>
              <a:rPr lang="en-US" sz="4300" dirty="0">
                <a:solidFill>
                  <a:srgbClr val="080808"/>
                </a:solidFill>
                <a:latin typeface="Algerian" panose="04020705040A02060702" pitchFamily="82" charset="0"/>
                <a:ea typeface="+mj-ea"/>
                <a:cs typeface="+mj-cs"/>
              </a:rPr>
              <a:t>332 BC</a:t>
            </a:r>
          </a:p>
        </p:txBody>
      </p:sp>
    </p:spTree>
    <p:extLst>
      <p:ext uri="{BB962C8B-B14F-4D97-AF65-F5344CB8AC3E}">
        <p14:creationId xmlns:p14="http://schemas.microsoft.com/office/powerpoint/2010/main" val="153992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DB7EF2-8AE3-4EA2-97F7-929B250D6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A7615B-4B70-4A56-868C-26044802C77A}"/>
              </a:ext>
            </a:extLst>
          </p:cNvPr>
          <p:cNvSpPr txBox="1"/>
          <p:nvPr/>
        </p:nvSpPr>
        <p:spPr>
          <a:xfrm>
            <a:off x="288758" y="577516"/>
            <a:ext cx="115021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  <a:latin typeface="Algerian" panose="04020705040A02060702" pitchFamily="82" charset="0"/>
              </a:rPr>
              <a:t>Thank you for looking at my presentation!!!!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0850B8-E1A8-4953-A63D-AD23644739AA}"/>
              </a:ext>
            </a:extLst>
          </p:cNvPr>
          <p:cNvSpPr txBox="1"/>
          <p:nvPr/>
        </p:nvSpPr>
        <p:spPr>
          <a:xfrm>
            <a:off x="2165684" y="5293895"/>
            <a:ext cx="7339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Algerian" panose="04020705040A02060702" pitchFamily="82" charset="0"/>
              </a:rPr>
              <a:t>I did this with out </a:t>
            </a:r>
            <a:r>
              <a:rPr lang="en-GB" sz="4000" dirty="0" err="1">
                <a:solidFill>
                  <a:srgbClr val="FF0000"/>
                </a:solidFill>
                <a:latin typeface="Algerian" panose="04020705040A02060702" pitchFamily="82" charset="0"/>
              </a:rPr>
              <a:t>eany</a:t>
            </a:r>
            <a:r>
              <a:rPr lang="en-GB" sz="4000" dirty="0">
                <a:solidFill>
                  <a:srgbClr val="FF0000"/>
                </a:solidFill>
                <a:latin typeface="Algerian" panose="04020705040A02060702" pitchFamily="82" charset="0"/>
              </a:rPr>
              <a:t> help just to say</a:t>
            </a:r>
          </a:p>
        </p:txBody>
      </p:sp>
    </p:spTree>
    <p:extLst>
      <p:ext uri="{BB962C8B-B14F-4D97-AF65-F5344CB8AC3E}">
        <p14:creationId xmlns:p14="http://schemas.microsoft.com/office/powerpoint/2010/main" val="1654689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143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</dc:creator>
  <cp:lastModifiedBy>angel</cp:lastModifiedBy>
  <cp:revision>3</cp:revision>
  <dcterms:created xsi:type="dcterms:W3CDTF">2020-05-14T12:31:26Z</dcterms:created>
  <dcterms:modified xsi:type="dcterms:W3CDTF">2020-05-14T12:46:52Z</dcterms:modified>
</cp:coreProperties>
</file>