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C840-38D8-414E-9BD0-037720B84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46B74-DE4A-47B6-95DE-7AB904E86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68619-D360-44B7-8564-E9206061E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BDB8-840F-42F8-883E-EE004B02E15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AAE6E-FDA7-4844-9159-A2BAFFC77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EC16-F2A7-4B5F-8E62-859EF2C0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2FE-DBDC-461A-9A80-FA1CF5FC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62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EAC6-6F4C-4FC5-BD85-5D8E7070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1723E-673A-4666-A0F5-B534DA704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62609-7136-4264-9704-4B7C14CE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BDB8-840F-42F8-883E-EE004B02E15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BA8F4-2A91-49B8-A65F-AA8959035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C0AD5-41C3-4170-8E4E-A9853418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2FE-DBDC-461A-9A80-FA1CF5FC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497768-9702-4DBB-922F-C9DD67C2F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16ADF-8549-4C94-AABD-603EDF248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88814-8C21-48AB-815D-5B98B613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BDB8-840F-42F8-883E-EE004B02E15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BEEBD-1232-474D-A10A-7F869FF1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22C5F-C6D9-4409-8DC3-35FA81FB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2FE-DBDC-461A-9A80-FA1CF5FC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04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4A0A2-3539-44FA-B7E0-76544B4D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33DE0-D834-4B92-8BDE-FF2AA4374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705B2-F7F7-4C99-B2A2-DBE08359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BDB8-840F-42F8-883E-EE004B02E15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49582-EAB0-4547-8C49-369782A9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FF04D-6F11-4D1A-A5FB-F2A0EE4D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2FE-DBDC-461A-9A80-FA1CF5FC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6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0A820-1740-4A0C-86EC-A53F4AA5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FF347-12F7-4BE1-844F-B1F4EEBB8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11F4C-A974-4BD1-9334-89E5D161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BDB8-840F-42F8-883E-EE004B02E15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C2D5C-73FA-4C43-AF48-0C932C1EB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F8268-195C-4763-824C-4977FD12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2FE-DBDC-461A-9A80-FA1CF5FC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1FF5E-8061-4E62-9757-CF3EBD86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21E3E-1B68-4EBC-BB09-CCC552690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E95B9-9249-4BBC-B561-7CC4BE797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7E749-374E-4CC8-B90D-0BE87DE84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BDB8-840F-42F8-883E-EE004B02E15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169EB-C773-41FF-9635-F72B6162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8E838-C72F-4447-AA80-06E0261F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2FE-DBDC-461A-9A80-FA1CF5FC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76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824B-84A3-4015-A5D7-F4DA9F6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4C276-E4E0-43A2-A28C-5C52064F3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4ED99-B7D2-4421-BFB9-956AF9A80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07B1F-75D2-490C-90EB-C7B3A4019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1A05E-0B45-4255-83CB-451E43AD8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1CF3B6-E82B-42D4-92AB-D3A49B4FF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BDB8-840F-42F8-883E-EE004B02E15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1AB31-2CB8-4868-BA27-1B0E2F6A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318EA2-176F-47A3-870C-8BA90E38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2FE-DBDC-461A-9A80-FA1CF5FC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10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209F-50A9-4F49-B5D3-E7119222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264C4-A822-466D-BA62-574C9B39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BDB8-840F-42F8-883E-EE004B02E15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395FA-E514-4A88-9304-2CDAFF90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6B100-C77E-437F-9E13-2FBBB9A3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2FE-DBDC-461A-9A80-FA1CF5FC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98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0C151-8DB9-4981-A2AD-EE1828D7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BDB8-840F-42F8-883E-EE004B02E15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0498C-4B71-44AB-AA8B-733E2D0D9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63A11-5815-4619-B9C7-12FD2DED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2FE-DBDC-461A-9A80-FA1CF5FC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6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35EF0-0421-43CC-886B-751BD9F5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40CA8-4AC3-457A-8F70-5E94F0A68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CCFB0-F830-4B5B-8528-4EBED836F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3A776-E014-416F-856B-C103A511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BDB8-840F-42F8-883E-EE004B02E15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81F84-94A4-4D8F-9197-F624BE44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35A14-87ED-4154-8A5F-A1DB2B50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2FE-DBDC-461A-9A80-FA1CF5FC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96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90329-82B7-4C47-8B9E-972FEEDC7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DE0A6E-D1E3-48FD-8030-E9DB0A897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26DD8-2775-4F8F-A96D-5E14036FB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30328-DA89-4113-B046-8730706D4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BDB8-840F-42F8-883E-EE004B02E15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430C7-A4B1-45EC-A672-20D8EF68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339E3-E7E5-4994-A20E-F658EB09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2FE-DBDC-461A-9A80-FA1CF5FC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50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56DDB3-2843-4082-9AD2-251032E21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4A881-43D8-45CF-AC6E-2565C675C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E6D9D-A4BB-47BC-9ABD-0138C81D4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EBDB8-840F-42F8-883E-EE004B02E15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F6E62-C89B-4D22-AA11-B19E93FAC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BA6D1-B524-46FE-9128-0BFB44E0A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DB2FE-DBDC-461A-9A80-FA1CF5FC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27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ology Forum: PLANT GROWTH REGULATORSR">
            <a:extLst>
              <a:ext uri="{FF2B5EF4-FFF2-40B4-BE49-F238E27FC236}">
                <a16:creationId xmlns:a16="http://schemas.microsoft.com/office/drawing/2014/main" id="{AB1A8211-0878-4821-9753-9920FE224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96"/>
            <a:ext cx="12192000" cy="736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E43AF2-58D5-485D-AED0-3946D18C2617}"/>
              </a:ext>
            </a:extLst>
          </p:cNvPr>
          <p:cNvSpPr txBox="1"/>
          <p:nvPr/>
        </p:nvSpPr>
        <p:spPr>
          <a:xfrm rot="19837553">
            <a:off x="-125511" y="701903"/>
            <a:ext cx="3096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.the main part of a plant is the root.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AAD41-EFF4-47EB-97D1-72AA96908AA8}"/>
              </a:ext>
            </a:extLst>
          </p:cNvPr>
          <p:cNvSpPr txBox="1"/>
          <p:nvPr/>
        </p:nvSpPr>
        <p:spPr>
          <a:xfrm>
            <a:off x="7067550" y="3059668"/>
            <a:ext cx="352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.the next part of a plant is the stem.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867FA-B1CD-47AE-BE81-29A8D9820B72}"/>
              </a:ext>
            </a:extLst>
          </p:cNvPr>
          <p:cNvSpPr txBox="1"/>
          <p:nvPr/>
        </p:nvSpPr>
        <p:spPr>
          <a:xfrm>
            <a:off x="2570923" y="649357"/>
            <a:ext cx="1205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 very important part of a plant are the leaves.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64BA4-0BF4-4B53-AA4B-611593820088}"/>
              </a:ext>
            </a:extLst>
          </p:cNvPr>
          <p:cNvSpPr txBox="1"/>
          <p:nvPr/>
        </p:nvSpPr>
        <p:spPr>
          <a:xfrm>
            <a:off x="4161183" y="3617843"/>
            <a:ext cx="1404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.the start of a plant is a seed.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E85816-E86F-47F1-9ADD-D07996A2CCEC}"/>
              </a:ext>
            </a:extLst>
          </p:cNvPr>
          <p:cNvSpPr txBox="1"/>
          <p:nvPr/>
        </p:nvSpPr>
        <p:spPr>
          <a:xfrm>
            <a:off x="6929375" y="4121624"/>
            <a:ext cx="168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.</a:t>
            </a:r>
            <a:r>
              <a:rPr lang="en-GB" dirty="0">
                <a:solidFill>
                  <a:srgbClr val="FF0000"/>
                </a:solidFill>
              </a:rPr>
              <a:t>the flower attracts bees to grow fruit</a:t>
            </a:r>
            <a:r>
              <a:rPr lang="en-GB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9CE474-AEAB-40B8-9D1E-EA760D9DF36A}"/>
              </a:ext>
            </a:extLst>
          </p:cNvPr>
          <p:cNvSpPr txBox="1"/>
          <p:nvPr/>
        </p:nvSpPr>
        <p:spPr>
          <a:xfrm>
            <a:off x="9729148" y="3754556"/>
            <a:ext cx="2424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.</a:t>
            </a:r>
            <a:r>
              <a:rPr lang="en-GB" dirty="0">
                <a:solidFill>
                  <a:srgbClr val="FF0000"/>
                </a:solidFill>
              </a:rPr>
              <a:t>The fruit comes over time but sometimes it does not come.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729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5D6E0C-6CEA-4CD2-B311-3DD878F7C64A}"/>
              </a:ext>
            </a:extLst>
          </p:cNvPr>
          <p:cNvSpPr txBox="1"/>
          <p:nvPr/>
        </p:nvSpPr>
        <p:spPr>
          <a:xfrm>
            <a:off x="5445299" y="3135000"/>
            <a:ext cx="5946579" cy="151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latin typeface="Algerian" panose="04020705040A02060702" pitchFamily="82" charset="0"/>
                <a:ea typeface="+mj-ea"/>
                <a:cs typeface="+mj-cs"/>
              </a:rPr>
              <a:t>all plants have the same basic parts.</a:t>
            </a:r>
          </a:p>
        </p:txBody>
      </p:sp>
      <p:sp>
        <p:nvSpPr>
          <p:cNvPr id="77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Parts of a Plant and Their Functions (With Diagram) | Green and ...">
            <a:extLst>
              <a:ext uri="{FF2B5EF4-FFF2-40B4-BE49-F238E27FC236}">
                <a16:creationId xmlns:a16="http://schemas.microsoft.com/office/drawing/2014/main" id="{4061AA86-A933-42A6-BE80-AA257AE6A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5029" y="228600"/>
            <a:ext cx="2181381" cy="20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ology of Plants: Plant Parts">
            <a:extLst>
              <a:ext uri="{FF2B5EF4-FFF2-40B4-BE49-F238E27FC236}">
                <a16:creationId xmlns:a16="http://schemas.microsoft.com/office/drawing/2014/main" id="{227E9A9E-0839-4293-AB86-0934A9E05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259" y="2617797"/>
            <a:ext cx="2003280" cy="360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54E266-4D0D-470A-9D8B-5F4C4C1BBA7B}"/>
              </a:ext>
            </a:extLst>
          </p:cNvPr>
          <p:cNvSpPr txBox="1"/>
          <p:nvPr/>
        </p:nvSpPr>
        <p:spPr>
          <a:xfrm>
            <a:off x="7355615" y="4661183"/>
            <a:ext cx="3874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Algerian" panose="04020705040A02060702" pitchFamily="82" charset="0"/>
                <a:ea typeface="+mj-ea"/>
                <a:cs typeface="+mj-cs"/>
              </a:rPr>
              <a:t>But some have fruits</a:t>
            </a:r>
          </a:p>
        </p:txBody>
      </p:sp>
    </p:spTree>
    <p:extLst>
      <p:ext uri="{BB962C8B-B14F-4D97-AF65-F5344CB8AC3E}">
        <p14:creationId xmlns:p14="http://schemas.microsoft.com/office/powerpoint/2010/main" val="80481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ow Pollinators Some Love in Your Garden This Summer - Firefly ...">
            <a:extLst>
              <a:ext uri="{FF2B5EF4-FFF2-40B4-BE49-F238E27FC236}">
                <a16:creationId xmlns:a16="http://schemas.microsoft.com/office/drawing/2014/main" id="{C9AC08AE-68B2-45EB-A700-9B7269EAD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05"/>
            <a:ext cx="12192000" cy="682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D1A9D5-C282-4415-9C1F-882E380035C9}"/>
              </a:ext>
            </a:extLst>
          </p:cNvPr>
          <p:cNvSpPr txBox="1"/>
          <p:nvPr/>
        </p:nvSpPr>
        <p:spPr>
          <a:xfrm>
            <a:off x="0" y="301109"/>
            <a:ext cx="11849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lgerian" panose="04020705040A02060702" pitchFamily="82" charset="0"/>
              </a:rPr>
              <a:t>The first way a plant attracts insects is with the flower and the flower makes the insect come by its smell, its colour, its form and its nectar.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A5FE29-EE3B-4CEF-A23A-C6734927D936}"/>
              </a:ext>
            </a:extLst>
          </p:cNvPr>
          <p:cNvSpPr txBox="1"/>
          <p:nvPr/>
        </p:nvSpPr>
        <p:spPr>
          <a:xfrm>
            <a:off x="209550" y="4286250"/>
            <a:ext cx="11849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lgerian" panose="04020705040A02060702" pitchFamily="82" charset="0"/>
              </a:rPr>
              <a:t>A plant needs to attract insects because they pollinate the flower and they drop pollen on the other flowers they land on and then they grow fruit.</a:t>
            </a:r>
          </a:p>
        </p:txBody>
      </p:sp>
    </p:spTree>
    <p:extLst>
      <p:ext uri="{BB962C8B-B14F-4D97-AF65-F5344CB8AC3E}">
        <p14:creationId xmlns:p14="http://schemas.microsoft.com/office/powerpoint/2010/main" val="543931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537CB8-80CF-4A5C-A749-EC10D6AA0CCB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Thank you for looking at my presentation!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Yellow Orange Purple Background Moving Sphere Stock Vector ...">
            <a:extLst>
              <a:ext uri="{FF2B5EF4-FFF2-40B4-BE49-F238E27FC236}">
                <a16:creationId xmlns:a16="http://schemas.microsoft.com/office/drawing/2014/main" id="{143999A8-A4DC-46E7-A210-A7731A455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r="2183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B3AC0E-0A92-4FAD-BC2F-2065BF0BEA96}"/>
              </a:ext>
            </a:extLst>
          </p:cNvPr>
          <p:cNvSpPr txBox="1"/>
          <p:nvPr/>
        </p:nvSpPr>
        <p:spPr>
          <a:xfrm>
            <a:off x="6746628" y="1026160"/>
            <a:ext cx="46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That’s a picture not a video </a:t>
            </a:r>
          </a:p>
        </p:txBody>
      </p:sp>
    </p:spTree>
    <p:extLst>
      <p:ext uri="{BB962C8B-B14F-4D97-AF65-F5344CB8AC3E}">
        <p14:creationId xmlns:p14="http://schemas.microsoft.com/office/powerpoint/2010/main" val="2830164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150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Algerian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Sesterheim</dc:creator>
  <cp:lastModifiedBy>Claudia Sesterheim</cp:lastModifiedBy>
  <cp:revision>1</cp:revision>
  <dcterms:created xsi:type="dcterms:W3CDTF">2020-04-29T17:50:32Z</dcterms:created>
  <dcterms:modified xsi:type="dcterms:W3CDTF">2020-04-29T17:53:25Z</dcterms:modified>
</cp:coreProperties>
</file>