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9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9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2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0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5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8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995F-57DF-4BB1-98BB-B3D7205020A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54CF-E364-4266-97F4-2A6D5E952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4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Autumn days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66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my Jet Plane Animated Gifs - Best Animation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496711"/>
            <a:ext cx="11060289" cy="74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Autumn days, when the grass is jewelled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And the silk inside a chestnut shell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Jet planes meeting in the air to be refuelled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All these things I love so well</a:t>
            </a:r>
          </a:p>
        </p:txBody>
      </p:sp>
    </p:spTree>
    <p:extLst>
      <p:ext uri="{BB962C8B-B14F-4D97-AF65-F5344CB8AC3E}">
        <p14:creationId xmlns:p14="http://schemas.microsoft.com/office/powerpoint/2010/main" val="374405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s Thank You GIF by Priooor - Find &amp; Share on GIPH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0713155" cy="65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756" y="2035526"/>
            <a:ext cx="3533422" cy="2683229"/>
          </a:xfrm>
        </p:spPr>
        <p:txBody>
          <a:bodyPr/>
          <a:lstStyle/>
          <a:p>
            <a: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  <a:t>So I mustn’t forget</a:t>
            </a:r>
            <a:b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  <a:t>No, I mustn’t forget</a:t>
            </a:r>
            <a:b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  <a:t>To say a great big thank you</a:t>
            </a:r>
            <a:b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 smtClean="0">
                <a:solidFill>
                  <a:srgbClr val="2C2C2C"/>
                </a:solidFill>
                <a:effectLst/>
                <a:latin typeface="Arial" panose="020B0604020202020204" pitchFamily="34" charset="0"/>
              </a:rPr>
              <a:t>I mustn’t forget.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ncing Bacon GIFs | Teno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9" y="1255271"/>
            <a:ext cx="5542844" cy="52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Clouds that look like familiar faces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And a winter’s moon with frosted rings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Smell of bacon as I fasten up my laces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And the song the milkman sings.</a:t>
            </a:r>
          </a:p>
        </p:txBody>
      </p:sp>
    </p:spTree>
    <p:extLst>
      <p:ext uri="{BB962C8B-B14F-4D97-AF65-F5344CB8AC3E}">
        <p14:creationId xmlns:p14="http://schemas.microsoft.com/office/powerpoint/2010/main" val="1053608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Autumn days</vt:lpstr>
      <vt:lpstr>PowerPoint Presentation</vt:lpstr>
      <vt:lpstr>PowerPoint Presentation</vt:lpstr>
      <vt:lpstr>PowerPoint Presentation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days</dc:title>
  <dc:creator>Y2</dc:creator>
  <cp:lastModifiedBy>Y2</cp:lastModifiedBy>
  <cp:revision>2</cp:revision>
  <dcterms:created xsi:type="dcterms:W3CDTF">2020-06-30T12:30:31Z</dcterms:created>
  <dcterms:modified xsi:type="dcterms:W3CDTF">2020-06-30T12:46:51Z</dcterms:modified>
</cp:coreProperties>
</file>