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32365-215F-447B-89D8-95A1DB48DF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C6E11-260B-4D45-A149-8CED757EE9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30409-D443-4E61-BEB3-43313F2B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7819-ADB1-4B43-BF15-EC21F6B724C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CB217-4A2D-49AB-8552-BB1D4B669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F1C08-A868-48AE-9AF5-8DBEA0001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60DF-35D6-48CC-BCB7-A5D14287A2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82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E0E80-9182-416D-BBC6-0D9027CE6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8EF52-108A-46CB-A48B-7514177FF7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222F9-5D68-4C8A-81DE-0828C74ED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7819-ADB1-4B43-BF15-EC21F6B724C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8424E-A665-4D77-A749-0101A7EB1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5D0CC-29F5-4736-B4B3-7175D0D54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60DF-35D6-48CC-BCB7-A5D14287A2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54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F35A4B-1733-46B6-A7AD-E15374D644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EC8998-3902-4767-984E-2072CEF02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3A87E-D315-43F9-9A0B-912B828B9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7819-ADB1-4B43-BF15-EC21F6B724C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7B73B-0270-4D01-9167-A9BD1CE89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18AF9-0361-4815-846A-1B98E2B52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60DF-35D6-48CC-BCB7-A5D14287A2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371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C18EA-51EA-432F-A53B-23BEFA6D9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F8DA1-541C-4BAD-87FA-078DB6B47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76AB4-6D13-4B44-9B44-13FA1BF5F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7819-ADB1-4B43-BF15-EC21F6B724C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01E8E-B9C9-4119-B7E3-CAAA1BCD9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4ABFD-BDE9-477E-8250-1948DB796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60DF-35D6-48CC-BCB7-A5D14287A2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65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F3EFB-3BA2-41BB-8FD1-CD39869F7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104BE-F534-402D-8CD1-6D1F355F3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F8483-D2A7-4964-9939-01A6829DF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7819-ADB1-4B43-BF15-EC21F6B724C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E2712-3743-4768-99D6-815C76AFD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1E282-1FB8-49A0-9771-B8EF7A2E7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60DF-35D6-48CC-BCB7-A5D14287A2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289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F7615-4EFA-412C-B001-5D2985BC8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48734-EB86-49C2-B435-57B5B4733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1FF5A4-8DD2-4AB4-B1CE-CC87B709D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FABD05-EAFE-4A24-A630-EA158D43F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7819-ADB1-4B43-BF15-EC21F6B724C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91F793-6835-4618-9BF0-C7AB9F38B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E02A6C-2AAF-4F6F-B3CF-B97A31087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60DF-35D6-48CC-BCB7-A5D14287A2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156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32537-F6FD-4D23-ABA8-5BB72534E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10E79-6AF4-42BB-809A-B61180554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847CCA-904E-43F2-B393-D2339AB59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C2ADF2-534D-448A-824D-F9839D4940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B4B70D-C130-4762-AA2B-3D19F8454D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2C285C-594B-4A1D-9FB8-43F7BEDD6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7819-ADB1-4B43-BF15-EC21F6B724C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7A95A4-3DAB-45E9-8D6B-8294C82E8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FA5EF3-01F2-4F0D-8BB2-4AAAE54AE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60DF-35D6-48CC-BCB7-A5D14287A2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1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83E63-1EAB-44B0-AAF0-9C32C45D5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B6FB14-AF02-4C47-B277-03D710F4D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7819-ADB1-4B43-BF15-EC21F6B724C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148203-2AE5-4FFC-BF7E-C0B200A01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BFD346-F1A1-452A-BB4B-812414D58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60DF-35D6-48CC-BCB7-A5D14287A2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4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49FFB1-7D53-4D0E-BA85-6A0B937F0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7819-ADB1-4B43-BF15-EC21F6B724C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21F982-4730-43B8-81DA-145A389BA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BD834-90B7-43B3-9E76-4E5FE5BD5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60DF-35D6-48CC-BCB7-A5D14287A2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2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E88BC-169A-44B0-8A42-9DEDD5D7E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F10F4-0322-4AB5-9275-32A91FC29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EC87A0-A0A8-4E70-BD5F-EE69A866A6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82F13E-AEB7-4E15-A074-8FF3D7E1F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7819-ADB1-4B43-BF15-EC21F6B724C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4B3B73-8C58-4DCE-B032-F29002729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1B9711-908E-4A55-85D5-0E435FCB4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60DF-35D6-48CC-BCB7-A5D14287A2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399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0A74C-7F98-4A4A-8022-EBA1CA040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3C0004-9C74-44E6-9625-E748A44968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FAFD70-A7CC-43A8-BDF0-96BE1DDF4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BCF32-F667-4785-A5CD-67AE88C78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7819-ADB1-4B43-BF15-EC21F6B724C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0FF2B3-6FA0-4FBD-8D37-3D66D929D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C72D4-7A7C-408E-B5C4-4D75E2020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60DF-35D6-48CC-BCB7-A5D14287A2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0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21A7AA-F6E9-4C29-BF25-250631C5C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40750-0571-4CCB-BF2F-0C7670440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7A1BD-48C6-42C6-940B-F686AAB7F9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C7819-ADB1-4B43-BF15-EC21F6B724C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5819D-1CE7-44E7-8747-FC4DE7CCE8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59AE7-77E4-4098-B92F-07B1B4789A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860DF-35D6-48CC-BCB7-A5D14287A2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70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scovering Tutankhamun at the Ashmolean Museum">
            <a:extLst>
              <a:ext uri="{FF2B5EF4-FFF2-40B4-BE49-F238E27FC236}">
                <a16:creationId xmlns:a16="http://schemas.microsoft.com/office/drawing/2014/main" id="{96ABF0EE-EEF3-40E7-88CB-D9A5CFC0D0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2" r="4421"/>
          <a:stretch/>
        </p:blipFill>
        <p:spPr bwMode="auto">
          <a:xfrm>
            <a:off x="20" y="10"/>
            <a:ext cx="463722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5" name="Rectangle 134">
            <a:extLst>
              <a:ext uri="{FF2B5EF4-FFF2-40B4-BE49-F238E27FC236}">
                <a16:creationId xmlns:a16="http://schemas.microsoft.com/office/drawing/2014/main" id="{B9951BD9-0868-4CDB-ACD6-9C4209B5E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4637247" y="0"/>
            <a:ext cx="755475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A12265-D1BE-4162-93E7-25FC948DA4F3}"/>
              </a:ext>
            </a:extLst>
          </p:cNvPr>
          <p:cNvSpPr txBox="1"/>
          <p:nvPr/>
        </p:nvSpPr>
        <p:spPr>
          <a:xfrm>
            <a:off x="5629753" y="182880"/>
            <a:ext cx="4618511" cy="121800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7300" dirty="0">
                <a:solidFill>
                  <a:schemeClr val="bg1"/>
                </a:solidFill>
                <a:latin typeface="Algerian" panose="04020705040A02060702" pitchFamily="82" charset="0"/>
                <a:ea typeface="+mj-ea"/>
                <a:cs typeface="+mj-cs"/>
              </a:rPr>
              <a:t>Tutankhamun</a:t>
            </a:r>
            <a:r>
              <a:rPr lang="en-US" sz="6000" dirty="0">
                <a:solidFill>
                  <a:schemeClr val="bg1"/>
                </a:solidFill>
                <a:latin typeface="Algerian" panose="04020705040A02060702" pitchFamily="82" charset="0"/>
                <a:ea typeface="+mj-ea"/>
                <a:cs typeface="+mj-cs"/>
              </a:rPr>
              <a:t> </a:t>
            </a:r>
            <a:r>
              <a:rPr lang="en-US" sz="7300" dirty="0">
                <a:solidFill>
                  <a:schemeClr val="bg1"/>
                </a:solidFill>
                <a:latin typeface="Algerian" panose="04020705040A02060702" pitchFamily="82" charset="0"/>
                <a:ea typeface="+mj-ea"/>
                <a:cs typeface="+mj-cs"/>
              </a:rPr>
              <a:t>and his golden mask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478CA7-2788-4D5B-ACEA-286197479DBA}"/>
              </a:ext>
            </a:extLst>
          </p:cNvPr>
          <p:cNvSpPr txBox="1"/>
          <p:nvPr/>
        </p:nvSpPr>
        <p:spPr>
          <a:xfrm>
            <a:off x="4785360" y="2036445"/>
            <a:ext cx="7406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lgerian" panose="04020705040A02060702" pitchFamily="82" charset="0"/>
                <a:ea typeface="+mj-ea"/>
                <a:cs typeface="+mj-cs"/>
              </a:rPr>
              <a:t>Fact 1. Tutankhamun’s golden mask covered his head and it was made of solid gold, precious stones such as lapis lazuli and weighed 25 pounds!!!!!!!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44690C-FA13-42C3-843E-F9985ED3C6F2}"/>
              </a:ext>
            </a:extLst>
          </p:cNvPr>
          <p:cNvSpPr txBox="1"/>
          <p:nvPr/>
        </p:nvSpPr>
        <p:spPr>
          <a:xfrm>
            <a:off x="4785360" y="370844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lgerian" panose="04020705040A02060702" pitchFamily="82" charset="0"/>
                <a:ea typeface="+mj-ea"/>
                <a:cs typeface="+mj-cs"/>
              </a:rPr>
              <a:t>Fact 2. Tutankhamun had problems with his body and people said he was a child of a sister and brother.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F428432-C176-4336-A74E-AC050E12E389}"/>
              </a:ext>
            </a:extLst>
          </p:cNvPr>
          <p:cNvSpPr txBox="1"/>
          <p:nvPr/>
        </p:nvSpPr>
        <p:spPr>
          <a:xfrm>
            <a:off x="4785360" y="5280071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lgerian" panose="04020705040A02060702" pitchFamily="82" charset="0"/>
                <a:ea typeface="+mj-ea"/>
                <a:cs typeface="+mj-cs"/>
              </a:rPr>
              <a:t>Fact 3. Tutankhamun used a walking stick because he had a curved spine, a broken leg and problems with his immune system. </a:t>
            </a:r>
          </a:p>
        </p:txBody>
      </p:sp>
    </p:spTree>
    <p:extLst>
      <p:ext uri="{BB962C8B-B14F-4D97-AF65-F5344CB8AC3E}">
        <p14:creationId xmlns:p14="http://schemas.microsoft.com/office/powerpoint/2010/main" val="350604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Algerian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Sesterheim</dc:creator>
  <cp:lastModifiedBy>Claudia Sesterheim</cp:lastModifiedBy>
  <cp:revision>6</cp:revision>
  <dcterms:created xsi:type="dcterms:W3CDTF">2020-05-01T12:02:51Z</dcterms:created>
  <dcterms:modified xsi:type="dcterms:W3CDTF">2020-05-01T12:36:11Z</dcterms:modified>
</cp:coreProperties>
</file>