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32365-215F-447B-89D8-95A1DB48D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C6E11-260B-4D45-A149-8CED757EE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0409-D443-4E61-BEB3-43313F2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CB217-4A2D-49AB-8552-BB1D4B66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F1C08-A868-48AE-9AF5-8DBEA000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2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0E80-9182-416D-BBC6-0D9027CE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8EF52-108A-46CB-A48B-7514177FF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222F9-5D68-4C8A-81DE-0828C74E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8424E-A665-4D77-A749-0101A7EB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5D0CC-29F5-4736-B4B3-7175D0D5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35A4B-1733-46B6-A7AD-E15374D64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C8998-3902-4767-984E-2072CEF02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A87E-D315-43F9-9A0B-912B828B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7B73B-0270-4D01-9167-A9BD1CE8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18AF9-0361-4815-846A-1B98E2B5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7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18EA-51EA-432F-A53B-23BEFA6D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8DA1-541C-4BAD-87FA-078DB6B47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76AB4-6D13-4B44-9B44-13FA1BF5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1E8E-B9C9-4119-B7E3-CAAA1BCD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4ABFD-BDE9-477E-8250-1948DB79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65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3EFB-3BA2-41BB-8FD1-CD39869F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104BE-F534-402D-8CD1-6D1F355F3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8483-D2A7-4964-9939-01A6829DF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E2712-3743-4768-99D6-815C76AF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E282-1FB8-49A0-9771-B8EF7A2E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8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7615-4EFA-412C-B001-5D2985BC8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8734-EB86-49C2-B435-57B5B473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FF5A4-8DD2-4AB4-B1CE-CC87B709D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BD05-EAFE-4A24-A630-EA158D43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1F793-6835-4618-9BF0-C7AB9F38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02A6C-2AAF-4F6F-B3CF-B97A3108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2537-F6FD-4D23-ABA8-5BB72534E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10E79-6AF4-42BB-809A-B61180554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7CCA-904E-43F2-B393-D2339AB59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2ADF2-534D-448A-824D-F9839D494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4B70D-C130-4762-AA2B-3D19F8454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2C285C-594B-4A1D-9FB8-43F7BEDD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A95A4-3DAB-45E9-8D6B-8294C82E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A5EF3-01F2-4F0D-8BB2-4AAAE54A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3E63-1EAB-44B0-AAF0-9C32C45D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6FB14-AF02-4C47-B277-03D710F4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48203-2AE5-4FFC-BF7E-C0B200A0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FD346-F1A1-452A-BB4B-812414D5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4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9FFB1-7D53-4D0E-BA85-6A0B937F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1F982-4730-43B8-81DA-145A389B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D834-90B7-43B3-9E76-4E5FE5BD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88BC-169A-44B0-8A42-9DEDD5D7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10F4-0322-4AB5-9275-32A91FC2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C87A0-A0A8-4E70-BD5F-EE69A866A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2F13E-AEB7-4E15-A074-8FF3D7E1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B3B73-8C58-4DCE-B032-F2900272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B9711-908E-4A55-85D5-0E435FCB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A74C-7F98-4A4A-8022-EBA1CA04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C0004-9C74-44E6-9625-E748A4496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AFD70-A7CC-43A8-BDF0-96BE1DDF4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CF32-F667-4785-A5CD-67AE88C7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FF2B3-6FA0-4FBD-8D37-3D66D929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C72D4-7A7C-408E-B5C4-4D75E202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1A7AA-F6E9-4C29-BF25-250631C5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40750-0571-4CCB-BF2F-0C7670440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7A1BD-48C6-42C6-940B-F686AAB7F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7819-ADB1-4B43-BF15-EC21F6B724CB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5819D-1CE7-44E7-8747-FC4DE7CCE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9AE7-77E4-4098-B92F-07B1B4789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60DF-35D6-48CC-BCB7-A5D14287A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0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covering Tutankhamun at the Ashmolean Museum">
            <a:extLst>
              <a:ext uri="{FF2B5EF4-FFF2-40B4-BE49-F238E27FC236}">
                <a16:creationId xmlns:a16="http://schemas.microsoft.com/office/drawing/2014/main" id="{96ABF0EE-EEF3-40E7-88CB-D9A5CFC0D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" r="4421"/>
          <a:stretch/>
        </p:blipFill>
        <p:spPr bwMode="auto">
          <a:xfrm>
            <a:off x="20" y="10"/>
            <a:ext cx="46372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12265-D1BE-4162-93E7-25FC948DA4F3}"/>
              </a:ext>
            </a:extLst>
          </p:cNvPr>
          <p:cNvSpPr txBox="1"/>
          <p:nvPr/>
        </p:nvSpPr>
        <p:spPr>
          <a:xfrm>
            <a:off x="5629753" y="182880"/>
            <a:ext cx="4618511" cy="12180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300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Tutankhamun</a:t>
            </a:r>
            <a:r>
              <a:rPr lang="en-US" sz="6000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 </a:t>
            </a:r>
            <a:r>
              <a:rPr lang="en-US" sz="7300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and his golden mask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478CA7-2788-4D5B-ACEA-286197479DBA}"/>
              </a:ext>
            </a:extLst>
          </p:cNvPr>
          <p:cNvSpPr txBox="1"/>
          <p:nvPr/>
        </p:nvSpPr>
        <p:spPr>
          <a:xfrm>
            <a:off x="4785360" y="2036445"/>
            <a:ext cx="740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Fact 1. Tutankhamun’s golden mask covered his head and it was made of solid gold, precious stones such as lapis lazuli and weighed 25 pounds!!!!!!!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44690C-FA13-42C3-843E-F9985ED3C6F2}"/>
              </a:ext>
            </a:extLst>
          </p:cNvPr>
          <p:cNvSpPr txBox="1"/>
          <p:nvPr/>
        </p:nvSpPr>
        <p:spPr>
          <a:xfrm>
            <a:off x="4785360" y="370844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Fact 2. Tutankhamun had problems with his body and people said he was a child of a sister and brother.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428432-C176-4336-A74E-AC050E12E389}"/>
              </a:ext>
            </a:extLst>
          </p:cNvPr>
          <p:cNvSpPr txBox="1"/>
          <p:nvPr/>
        </p:nvSpPr>
        <p:spPr>
          <a:xfrm>
            <a:off x="4785360" y="5280071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lgerian" panose="04020705040A02060702" pitchFamily="82" charset="0"/>
                <a:ea typeface="+mj-ea"/>
                <a:cs typeface="+mj-cs"/>
              </a:rPr>
              <a:t>Fact 3. Tutankhamun used a walking stick because he had a curved spine, a broken leg and problems with his immune system. </a:t>
            </a:r>
          </a:p>
        </p:txBody>
      </p:sp>
    </p:spTree>
    <p:extLst>
      <p:ext uri="{BB962C8B-B14F-4D97-AF65-F5344CB8AC3E}">
        <p14:creationId xmlns:p14="http://schemas.microsoft.com/office/powerpoint/2010/main" val="35060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Sesterheim</dc:creator>
  <cp:lastModifiedBy>Claudia Sesterheim</cp:lastModifiedBy>
  <cp:revision>6</cp:revision>
  <dcterms:created xsi:type="dcterms:W3CDTF">2020-05-01T12:02:51Z</dcterms:created>
  <dcterms:modified xsi:type="dcterms:W3CDTF">2020-05-01T12:36:11Z</dcterms:modified>
</cp:coreProperties>
</file>