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2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62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56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2248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725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1656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859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35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192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69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61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80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66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63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91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10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65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D2CA3-E324-4E5C-AEA8-907A46E97EB5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395C1B-8932-4B92-BE98-ABC092458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22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00" y="530225"/>
            <a:ext cx="10515600" cy="5705475"/>
          </a:xfrm>
        </p:spPr>
        <p:txBody>
          <a:bodyPr>
            <a:normAutofit/>
          </a:bodyPr>
          <a:lstStyle/>
          <a:p>
            <a:r>
              <a:rPr lang="en-GB" sz="5400" dirty="0" smtClean="0">
                <a:solidFill>
                  <a:srgbClr val="FF0000"/>
                </a:solidFill>
              </a:rPr>
              <a:t>One more step along the world I go</a:t>
            </a:r>
            <a:endParaRPr lang="en-GB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9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0860"/>
          </a:xfrm>
          <a:prstGeom prst="rect">
            <a:avLst/>
          </a:prstGeom>
        </p:spPr>
      </p:pic>
      <p:sp>
        <p:nvSpPr>
          <p:cNvPr id="6" name="AutoShape 4" descr="Autumn Leaf Pictures | Download Free Images on Unsplash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165100"/>
            <a:ext cx="120269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5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One more step along the world I go,</a:t>
            </a:r>
            <a:r>
              <a:rPr lang="en-GB" sz="5400" dirty="0" smtClean="0">
                <a:solidFill>
                  <a:schemeClr val="bg1"/>
                </a:solidFill>
              </a:rPr>
              <a:t/>
            </a:r>
            <a:br>
              <a:rPr lang="en-GB" sz="5400" dirty="0" smtClean="0">
                <a:solidFill>
                  <a:schemeClr val="bg1"/>
                </a:solidFill>
              </a:rPr>
            </a:br>
            <a:r>
              <a:rPr lang="en-GB" sz="5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One more step along the world I go;</a:t>
            </a:r>
            <a:r>
              <a:rPr lang="en-GB" sz="5400" dirty="0" smtClean="0">
                <a:solidFill>
                  <a:schemeClr val="bg1"/>
                </a:solidFill>
              </a:rPr>
              <a:t/>
            </a:r>
            <a:br>
              <a:rPr lang="en-GB" sz="5400" dirty="0" smtClean="0">
                <a:solidFill>
                  <a:schemeClr val="bg1"/>
                </a:solidFill>
              </a:rPr>
            </a:br>
            <a:r>
              <a:rPr lang="en-GB" sz="5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From the old things to the new</a:t>
            </a:r>
            <a:r>
              <a:rPr lang="en-GB" sz="5400" dirty="0" smtClean="0">
                <a:solidFill>
                  <a:schemeClr val="bg1"/>
                </a:solidFill>
              </a:rPr>
              <a:t/>
            </a:r>
            <a:br>
              <a:rPr lang="en-GB" sz="5400" dirty="0" smtClean="0">
                <a:solidFill>
                  <a:schemeClr val="bg1"/>
                </a:solidFill>
              </a:rPr>
            </a:br>
            <a:r>
              <a:rPr lang="en-GB" sz="5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Keep me traveling along with you</a:t>
            </a:r>
            <a:r>
              <a:rPr lang="en-GB" sz="5400" dirty="0" smtClean="0">
                <a:solidFill>
                  <a:schemeClr val="bg1"/>
                </a:solidFill>
              </a:rPr>
              <a:t/>
            </a:r>
            <a:br>
              <a:rPr lang="en-GB" sz="5400" dirty="0" smtClean="0">
                <a:solidFill>
                  <a:schemeClr val="bg1"/>
                </a:solidFill>
              </a:rPr>
            </a:br>
            <a:r>
              <a:rPr lang="en-GB" sz="5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And it's from the old I travel to the new;</a:t>
            </a:r>
            <a:r>
              <a:rPr lang="en-GB" sz="5400" dirty="0" smtClean="0">
                <a:solidFill>
                  <a:schemeClr val="bg1"/>
                </a:solidFill>
              </a:rPr>
              <a:t/>
            </a:r>
            <a:br>
              <a:rPr lang="en-GB" sz="5400" dirty="0" smtClean="0">
                <a:solidFill>
                  <a:schemeClr val="bg1"/>
                </a:solidFill>
              </a:rPr>
            </a:br>
            <a:r>
              <a:rPr lang="en-GB" sz="5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Keep me traveling along with you.</a:t>
            </a:r>
            <a:endParaRPr lang="en-GB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6228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81132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228600"/>
            <a:ext cx="8763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Round the corners of the world I turn,</a:t>
            </a:r>
            <a:r>
              <a:rPr lang="en-GB" sz="4400" dirty="0" smtClean="0">
                <a:solidFill>
                  <a:schemeClr val="bg1"/>
                </a:solidFill>
              </a:rPr>
              <a:t/>
            </a:r>
            <a:br>
              <a:rPr lang="en-GB" sz="4400" dirty="0" smtClean="0">
                <a:solidFill>
                  <a:schemeClr val="bg1"/>
                </a:solidFill>
              </a:rPr>
            </a:br>
            <a:r>
              <a:rPr lang="en-GB" sz="4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More and more about the world I learn;</a:t>
            </a:r>
            <a:r>
              <a:rPr lang="en-GB" sz="4400" dirty="0" smtClean="0">
                <a:solidFill>
                  <a:schemeClr val="bg1"/>
                </a:solidFill>
              </a:rPr>
              <a:t/>
            </a:r>
            <a:br>
              <a:rPr lang="en-GB" sz="4400" dirty="0" smtClean="0">
                <a:solidFill>
                  <a:schemeClr val="bg1"/>
                </a:solidFill>
              </a:rPr>
            </a:br>
            <a:r>
              <a:rPr lang="en-GB" sz="4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And the new things that I see</a:t>
            </a:r>
            <a:r>
              <a:rPr lang="en-GB" sz="4400" dirty="0" smtClean="0">
                <a:solidFill>
                  <a:schemeClr val="bg1"/>
                </a:solidFill>
              </a:rPr>
              <a:t/>
            </a:r>
            <a:br>
              <a:rPr lang="en-GB" sz="4400" dirty="0" smtClean="0">
                <a:solidFill>
                  <a:schemeClr val="bg1"/>
                </a:solidFill>
              </a:rPr>
            </a:br>
            <a:r>
              <a:rPr lang="en-GB" sz="4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You'll be looking at along with me</a:t>
            </a:r>
            <a:r>
              <a:rPr lang="en-GB" sz="4400" dirty="0" smtClean="0">
                <a:solidFill>
                  <a:schemeClr val="bg1"/>
                </a:solidFill>
              </a:rPr>
              <a:t/>
            </a:r>
            <a:br>
              <a:rPr lang="en-GB" sz="4400" dirty="0" smtClean="0">
                <a:solidFill>
                  <a:schemeClr val="bg1"/>
                </a:solidFill>
              </a:rPr>
            </a:br>
            <a:r>
              <a:rPr lang="en-GB" sz="4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And it's from the old I travel to the new;</a:t>
            </a:r>
            <a:r>
              <a:rPr lang="en-GB" sz="4400" dirty="0" smtClean="0">
                <a:solidFill>
                  <a:schemeClr val="bg1"/>
                </a:solidFill>
              </a:rPr>
              <a:t/>
            </a:r>
            <a:br>
              <a:rPr lang="en-GB" sz="4400" dirty="0" smtClean="0">
                <a:solidFill>
                  <a:schemeClr val="bg1"/>
                </a:solidFill>
              </a:rPr>
            </a:br>
            <a:r>
              <a:rPr lang="en-GB" sz="44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Keep me traveling along with you.</a:t>
            </a:r>
            <a:endParaRPr lang="en-GB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00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08000" y="303937"/>
            <a:ext cx="6096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6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As I travel through the bad and good,</a:t>
            </a:r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Keep me traveling the way I should;</a:t>
            </a:r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Where I see no way to go</a:t>
            </a:r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You'll be telling me the way, I know</a:t>
            </a:r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And it's from the old I travel to the new;</a:t>
            </a:r>
            <a:r>
              <a:rPr lang="en-GB" sz="3600" dirty="0" smtClean="0">
                <a:solidFill>
                  <a:schemeClr val="bg1"/>
                </a:solidFill>
              </a:rPr>
              <a:t/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Keep me traveling along with you.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23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671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5600" y="-25400"/>
            <a:ext cx="6096000" cy="68634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Give me courage when the world is rough,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Keep me loving though the world is tough;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Leap and sing in all I do,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Keep me traveling along with you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And it's from the old I travel to the new;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Keep me traveling along with you.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53052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341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0"/>
            <a:ext cx="6096000" cy="68634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0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You are older than the world can be,</a:t>
            </a:r>
            <a:r>
              <a:rPr lang="en-GB" sz="4000" dirty="0" smtClean="0">
                <a:solidFill>
                  <a:schemeClr val="bg1"/>
                </a:solidFill>
              </a:rPr>
              <a:t/>
            </a:r>
            <a:br>
              <a:rPr lang="en-GB" sz="4000" dirty="0" smtClean="0">
                <a:solidFill>
                  <a:schemeClr val="bg1"/>
                </a:solidFill>
              </a:rPr>
            </a:br>
            <a:r>
              <a:rPr lang="en-GB" sz="40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You are younger than the life in me;</a:t>
            </a:r>
            <a:r>
              <a:rPr lang="en-GB" sz="4000" dirty="0" smtClean="0">
                <a:solidFill>
                  <a:schemeClr val="bg1"/>
                </a:solidFill>
              </a:rPr>
              <a:t/>
            </a:r>
            <a:br>
              <a:rPr lang="en-GB" sz="4000" dirty="0" smtClean="0">
                <a:solidFill>
                  <a:schemeClr val="bg1"/>
                </a:solidFill>
              </a:rPr>
            </a:br>
            <a:r>
              <a:rPr lang="en-GB" sz="40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Ever old and ever new,</a:t>
            </a:r>
            <a:r>
              <a:rPr lang="en-GB" sz="4000" dirty="0" smtClean="0">
                <a:solidFill>
                  <a:schemeClr val="bg1"/>
                </a:solidFill>
              </a:rPr>
              <a:t/>
            </a:r>
            <a:br>
              <a:rPr lang="en-GB" sz="4000" dirty="0" smtClean="0">
                <a:solidFill>
                  <a:schemeClr val="bg1"/>
                </a:solidFill>
              </a:rPr>
            </a:br>
            <a:r>
              <a:rPr lang="en-GB" sz="40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Keep me traveling along with you</a:t>
            </a:r>
            <a:r>
              <a:rPr lang="en-GB" sz="4000" dirty="0" smtClean="0">
                <a:solidFill>
                  <a:schemeClr val="bg1"/>
                </a:solidFill>
              </a:rPr>
              <a:t/>
            </a:r>
            <a:br>
              <a:rPr lang="en-GB" sz="4000" dirty="0" smtClean="0">
                <a:solidFill>
                  <a:schemeClr val="bg1"/>
                </a:solidFill>
              </a:rPr>
            </a:br>
            <a:r>
              <a:rPr lang="en-GB" sz="40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And it's from the old I travel to the new;</a:t>
            </a:r>
            <a:r>
              <a:rPr lang="en-GB" sz="4000" dirty="0" smtClean="0">
                <a:solidFill>
                  <a:schemeClr val="bg1"/>
                </a:solidFill>
              </a:rPr>
              <a:t/>
            </a:r>
            <a:br>
              <a:rPr lang="en-GB" sz="4000" dirty="0" smtClean="0">
                <a:solidFill>
                  <a:schemeClr val="bg1"/>
                </a:solidFill>
              </a:rPr>
            </a:br>
            <a:r>
              <a:rPr lang="en-GB" sz="40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Keep me traveling along with you.</a:t>
            </a: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29656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53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</vt:lpstr>
      <vt:lpstr>Trebuchet MS</vt:lpstr>
      <vt:lpstr>Wingdings 3</vt:lpstr>
      <vt:lpstr>Facet</vt:lpstr>
      <vt:lpstr>One more step along the world I go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St. Patrick's Catholic Primary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Davey</dc:creator>
  <cp:lastModifiedBy>Harry Davey</cp:lastModifiedBy>
  <cp:revision>9</cp:revision>
  <dcterms:created xsi:type="dcterms:W3CDTF">2020-06-29T12:27:30Z</dcterms:created>
  <dcterms:modified xsi:type="dcterms:W3CDTF">2020-06-30T12:42:22Z</dcterms:modified>
</cp:coreProperties>
</file>