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r>
              <a:rPr lang="en-GB" dirty="0" smtClean="0"/>
              <a:t>July Lockdown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429" y="2429384"/>
            <a:ext cx="6063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posts!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some of you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410172"/>
            <a:ext cx="1706906" cy="96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or  Latin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Butler’s Coat of Arms</a:t>
            </a:r>
          </a:p>
          <a:p>
            <a:r>
              <a:rPr lang="en-GB" i="1" dirty="0" smtClean="0"/>
              <a:t>(This is made up – it celebrates learning – the motto = learning above all, the fox symbolises wisdom, the bees, hard work and the owl being observant. The crescent is because this person is the second born in their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Anna Jones</cp:lastModifiedBy>
  <cp:revision>12</cp:revision>
  <dcterms:created xsi:type="dcterms:W3CDTF">2016-02-05T16:05:23Z</dcterms:created>
  <dcterms:modified xsi:type="dcterms:W3CDTF">2020-07-09T07:22:50Z</dcterms:modified>
</cp:coreProperties>
</file>