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7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10668000" cy="22860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571999"/>
            <a:ext cx="10668000" cy="15240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003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80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3998" y="761999"/>
            <a:ext cx="22860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1" y="761999"/>
            <a:ext cx="7619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003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191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10668000" cy="3038475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3"/>
            <a:ext cx="10668000" cy="150653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226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285999"/>
            <a:ext cx="515111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8879" y="2285999"/>
            <a:ext cx="5151121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90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5151119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0" y="3048000"/>
            <a:ext cx="5151119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8878" y="2286000"/>
            <a:ext cx="5151122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78" y="3048000"/>
            <a:ext cx="5151122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632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155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08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1998"/>
            <a:ext cx="3810000" cy="1524002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1"/>
            <a:ext cx="6096000" cy="5334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2286000"/>
            <a:ext cx="3810000" cy="381000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56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762000"/>
            <a:ext cx="3809999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0" y="762001"/>
            <a:ext cx="6021388" cy="5334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2286000"/>
            <a:ext cx="3809999" cy="3810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935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8157843" y="6244836"/>
            <a:ext cx="4034156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48491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7309459" y="6144069"/>
            <a:ext cx="4418271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6000"/>
            <a:ext cx="106680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389165" y="194320"/>
            <a:ext cx="2040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6/12/2020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1999" y="6356350"/>
            <a:ext cx="66128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8501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0" r:id="rId6"/>
    <p:sldLayoutId id="2147483716" r:id="rId7"/>
    <p:sldLayoutId id="2147483717" r:id="rId8"/>
    <p:sldLayoutId id="2147483718" r:id="rId9"/>
    <p:sldLayoutId id="2147483719" r:id="rId10"/>
    <p:sldLayoutId id="214748372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FBC5C6-3077-4FF4-950B-3C7C0274DF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539" b="2297"/>
          <a:stretch/>
        </p:blipFill>
        <p:spPr>
          <a:xfrm>
            <a:off x="20" y="10"/>
            <a:ext cx="1220722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ED8FC7E-742C-4B53-B6FF-F19F8EDA2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1928"/>
            <a:ext cx="12191999" cy="5058137"/>
          </a:xfrm>
          <a:prstGeom prst="rect">
            <a:avLst/>
          </a:prstGeom>
          <a:gradFill flip="none" rotWithShape="1">
            <a:gsLst>
              <a:gs pos="50000">
                <a:schemeClr val="bg1">
                  <a:alpha val="30000"/>
                </a:schemeClr>
              </a:gs>
              <a:gs pos="80000">
                <a:schemeClr val="bg1">
                  <a:alpha val="15000"/>
                </a:schemeClr>
              </a:gs>
              <a:gs pos="0">
                <a:schemeClr val="bg1">
                  <a:alpha val="0"/>
                </a:schemeClr>
              </a:gs>
              <a:gs pos="20000">
                <a:schemeClr val="bg1">
                  <a:alpha val="1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006366-B326-4D72-93CD-BC8E30653C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5368" y="1599121"/>
            <a:ext cx="5541264" cy="2212848"/>
          </a:xfrm>
        </p:spPr>
        <p:txBody>
          <a:bodyPr>
            <a:normAutofit/>
          </a:bodyPr>
          <a:lstStyle/>
          <a:p>
            <a:r>
              <a:rPr lang="en-GB" sz="4400" dirty="0"/>
              <a:t>Giraffes, what you need to know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598106-B9B0-45DD-B1FB-70FD5F545F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77056" y="3894265"/>
            <a:ext cx="4434840" cy="1188720"/>
          </a:xfrm>
        </p:spPr>
        <p:txBody>
          <a:bodyPr>
            <a:normAutofit/>
          </a:bodyPr>
          <a:lstStyle/>
          <a:p>
            <a:endParaRPr lang="en-GB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798D3DD-23B7-41EE-9021-C8F9A8E2C1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53162" y="-776838"/>
            <a:ext cx="762001" cy="2315675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C072688-BFC7-4FE8-A45E-B3C63CBB96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-1" y="5829359"/>
            <a:ext cx="4333875" cy="1028642"/>
            <a:chOff x="7153921" y="5829359"/>
            <a:chExt cx="5038079" cy="1028642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3002ED9-43C6-4BA8-8941-9AFCB04E4D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63906" y="5913098"/>
              <a:ext cx="4228094" cy="944903"/>
            </a:xfrm>
            <a:custGeom>
              <a:avLst/>
              <a:gdLst>
                <a:gd name="connsiteX0" fmla="*/ 1673074 w 4228094"/>
                <a:gd name="connsiteY0" fmla="*/ 230 h 1137038"/>
                <a:gd name="connsiteX1" fmla="*/ 3676781 w 4228094"/>
                <a:gd name="connsiteY1" fmla="*/ 298555 h 1137038"/>
                <a:gd name="connsiteX2" fmla="*/ 4025527 w 4228094"/>
                <a:gd name="connsiteY2" fmla="*/ 425010 h 1137038"/>
                <a:gd name="connsiteX3" fmla="*/ 4228094 w 4228094"/>
                <a:gd name="connsiteY3" fmla="*/ 494088 h 1137038"/>
                <a:gd name="connsiteX4" fmla="*/ 4228094 w 4228094"/>
                <a:gd name="connsiteY4" fmla="*/ 1137038 h 1137038"/>
                <a:gd name="connsiteX5" fmla="*/ 0 w 4228094"/>
                <a:gd name="connsiteY5" fmla="*/ 1137038 h 1137038"/>
                <a:gd name="connsiteX6" fmla="*/ 18109 w 4228094"/>
                <a:gd name="connsiteY6" fmla="*/ 1068877 h 1137038"/>
                <a:gd name="connsiteX7" fmla="*/ 362264 w 4228094"/>
                <a:gd name="connsiteY7" fmla="*/ 366637 h 1137038"/>
                <a:gd name="connsiteX8" fmla="*/ 1386499 w 4228094"/>
                <a:gd name="connsiteY8" fmla="*/ 1522 h 1137038"/>
                <a:gd name="connsiteX9" fmla="*/ 1673074 w 4228094"/>
                <a:gd name="connsiteY9" fmla="*/ 230 h 1137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28094" h="1137038">
                  <a:moveTo>
                    <a:pt x="1673074" y="230"/>
                  </a:moveTo>
                  <a:cubicBezTo>
                    <a:pt x="2346512" y="4287"/>
                    <a:pt x="3048424" y="63583"/>
                    <a:pt x="3676781" y="298555"/>
                  </a:cubicBezTo>
                  <a:cubicBezTo>
                    <a:pt x="3793275" y="342114"/>
                    <a:pt x="3909477" y="384216"/>
                    <a:pt x="4025527" y="425010"/>
                  </a:cubicBezTo>
                  <a:lnTo>
                    <a:pt x="4228094" y="494088"/>
                  </a:lnTo>
                  <a:lnTo>
                    <a:pt x="4228094" y="1137038"/>
                  </a:lnTo>
                  <a:lnTo>
                    <a:pt x="0" y="1137038"/>
                  </a:lnTo>
                  <a:lnTo>
                    <a:pt x="18109" y="1068877"/>
                  </a:lnTo>
                  <a:cubicBezTo>
                    <a:pt x="95047" y="799139"/>
                    <a:pt x="194962" y="542008"/>
                    <a:pt x="362264" y="366637"/>
                  </a:cubicBezTo>
                  <a:cubicBezTo>
                    <a:pt x="622229" y="94062"/>
                    <a:pt x="1015836" y="6565"/>
                    <a:pt x="1386499" y="1522"/>
                  </a:cubicBezTo>
                  <a:cubicBezTo>
                    <a:pt x="1481245" y="198"/>
                    <a:pt x="1576869" y="-349"/>
                    <a:pt x="1673074" y="230"/>
                  </a:cubicBezTo>
                  <a:close/>
                </a:path>
              </a:pathLst>
            </a:custGeom>
            <a:solidFill>
              <a:schemeClr val="accent6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1500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EB09750-C9B1-40CE-AB9B-FEB308A1F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153921" y="5829359"/>
              <a:ext cx="5038078" cy="1028642"/>
            </a:xfrm>
            <a:custGeom>
              <a:avLst/>
              <a:gdLst>
                <a:gd name="connsiteX0" fmla="*/ 1576991 w 5038078"/>
                <a:gd name="connsiteY0" fmla="*/ 210 h 1238015"/>
                <a:gd name="connsiteX1" fmla="*/ 3403320 w 5038078"/>
                <a:gd name="connsiteY1" fmla="*/ 272125 h 1238015"/>
                <a:gd name="connsiteX2" fmla="*/ 4672870 w 5038078"/>
                <a:gd name="connsiteY2" fmla="*/ 693604 h 1238015"/>
                <a:gd name="connsiteX3" fmla="*/ 5038078 w 5038078"/>
                <a:gd name="connsiteY3" fmla="*/ 795929 h 1238015"/>
                <a:gd name="connsiteX4" fmla="*/ 5038078 w 5038078"/>
                <a:gd name="connsiteY4" fmla="*/ 1238015 h 1238015"/>
                <a:gd name="connsiteX5" fmla="*/ 0 w 5038078"/>
                <a:gd name="connsiteY5" fmla="*/ 1238015 h 1238015"/>
                <a:gd name="connsiteX6" fmla="*/ 19230 w 5038078"/>
                <a:gd name="connsiteY6" fmla="*/ 1159819 h 1238015"/>
                <a:gd name="connsiteX7" fmla="*/ 382219 w 5038078"/>
                <a:gd name="connsiteY7" fmla="*/ 334180 h 1238015"/>
                <a:gd name="connsiteX8" fmla="*/ 1315784 w 5038078"/>
                <a:gd name="connsiteY8" fmla="*/ 1388 h 1238015"/>
                <a:gd name="connsiteX9" fmla="*/ 1576991 w 5038078"/>
                <a:gd name="connsiteY9" fmla="*/ 210 h 123801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129518"/>
                <a:gd name="connsiteY0" fmla="*/ 1237805 h 1329245"/>
                <a:gd name="connsiteX1" fmla="*/ 19230 w 5129518"/>
                <a:gd name="connsiteY1" fmla="*/ 1159609 h 1329245"/>
                <a:gd name="connsiteX2" fmla="*/ 382219 w 5129518"/>
                <a:gd name="connsiteY2" fmla="*/ 333970 h 1329245"/>
                <a:gd name="connsiteX3" fmla="*/ 1315784 w 5129518"/>
                <a:gd name="connsiteY3" fmla="*/ 1178 h 1329245"/>
                <a:gd name="connsiteX4" fmla="*/ 1576991 w 5129518"/>
                <a:gd name="connsiteY4" fmla="*/ 0 h 1329245"/>
                <a:gd name="connsiteX5" fmla="*/ 3403320 w 5129518"/>
                <a:gd name="connsiteY5" fmla="*/ 271915 h 1329245"/>
                <a:gd name="connsiteX6" fmla="*/ 4672870 w 5129518"/>
                <a:gd name="connsiteY6" fmla="*/ 693394 h 1329245"/>
                <a:gd name="connsiteX7" fmla="*/ 5038078 w 5129518"/>
                <a:gd name="connsiteY7" fmla="*/ 795719 h 1329245"/>
                <a:gd name="connsiteX8" fmla="*/ 5129518 w 5129518"/>
                <a:gd name="connsiteY8" fmla="*/ 1329245 h 1329245"/>
                <a:gd name="connsiteX0" fmla="*/ 0 w 5049689"/>
                <a:gd name="connsiteY0" fmla="*/ 1237805 h 1423588"/>
                <a:gd name="connsiteX1" fmla="*/ 19230 w 5049689"/>
                <a:gd name="connsiteY1" fmla="*/ 1159609 h 1423588"/>
                <a:gd name="connsiteX2" fmla="*/ 382219 w 5049689"/>
                <a:gd name="connsiteY2" fmla="*/ 333970 h 1423588"/>
                <a:gd name="connsiteX3" fmla="*/ 1315784 w 5049689"/>
                <a:gd name="connsiteY3" fmla="*/ 1178 h 1423588"/>
                <a:gd name="connsiteX4" fmla="*/ 1576991 w 5049689"/>
                <a:gd name="connsiteY4" fmla="*/ 0 h 1423588"/>
                <a:gd name="connsiteX5" fmla="*/ 3403320 w 5049689"/>
                <a:gd name="connsiteY5" fmla="*/ 271915 h 1423588"/>
                <a:gd name="connsiteX6" fmla="*/ 4672870 w 5049689"/>
                <a:gd name="connsiteY6" fmla="*/ 693394 h 1423588"/>
                <a:gd name="connsiteX7" fmla="*/ 5038078 w 5049689"/>
                <a:gd name="connsiteY7" fmla="*/ 795719 h 1423588"/>
                <a:gd name="connsiteX8" fmla="*/ 5049689 w 5049689"/>
                <a:gd name="connsiteY8" fmla="*/ 1423588 h 1423588"/>
                <a:gd name="connsiteX0" fmla="*/ 0 w 5038078"/>
                <a:gd name="connsiteY0" fmla="*/ 1237805 h 1237805"/>
                <a:gd name="connsiteX1" fmla="*/ 19230 w 5038078"/>
                <a:gd name="connsiteY1" fmla="*/ 1159609 h 1237805"/>
                <a:gd name="connsiteX2" fmla="*/ 382219 w 5038078"/>
                <a:gd name="connsiteY2" fmla="*/ 333970 h 1237805"/>
                <a:gd name="connsiteX3" fmla="*/ 1315784 w 5038078"/>
                <a:gd name="connsiteY3" fmla="*/ 1178 h 1237805"/>
                <a:gd name="connsiteX4" fmla="*/ 1576991 w 5038078"/>
                <a:gd name="connsiteY4" fmla="*/ 0 h 1237805"/>
                <a:gd name="connsiteX5" fmla="*/ 3403320 w 5038078"/>
                <a:gd name="connsiteY5" fmla="*/ 271915 h 1237805"/>
                <a:gd name="connsiteX6" fmla="*/ 4672870 w 5038078"/>
                <a:gd name="connsiteY6" fmla="*/ 693394 h 1237805"/>
                <a:gd name="connsiteX7" fmla="*/ 5038078 w 5038078"/>
                <a:gd name="connsiteY7" fmla="*/ 795719 h 123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038078" h="1237805">
                  <a:moveTo>
                    <a:pt x="0" y="1237805"/>
                  </a:moveTo>
                  <a:lnTo>
                    <a:pt x="19230" y="1159609"/>
                  </a:lnTo>
                  <a:cubicBezTo>
                    <a:pt x="96961" y="850027"/>
                    <a:pt x="191605" y="533778"/>
                    <a:pt x="382219" y="333970"/>
                  </a:cubicBezTo>
                  <a:cubicBezTo>
                    <a:pt x="619171" y="85526"/>
                    <a:pt x="977934" y="5774"/>
                    <a:pt x="1315784" y="1178"/>
                  </a:cubicBezTo>
                  <a:lnTo>
                    <a:pt x="1576991" y="0"/>
                  </a:lnTo>
                  <a:cubicBezTo>
                    <a:pt x="2190813" y="3698"/>
                    <a:pt x="2830589" y="57744"/>
                    <a:pt x="3403320" y="271915"/>
                  </a:cubicBezTo>
                  <a:cubicBezTo>
                    <a:pt x="3828046" y="430728"/>
                    <a:pt x="4248519" y="568281"/>
                    <a:pt x="4672870" y="693394"/>
                  </a:cubicBezTo>
                  <a:lnTo>
                    <a:pt x="5038078" y="795719"/>
                  </a:lnTo>
                </a:path>
              </a:pathLst>
            </a:cu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venir Next LT Pro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978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D6374-7A37-4729-BEC0-37E50CAEC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do they live? And what do they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2D266B-8EB4-4431-AC87-319E2CC27E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2187239"/>
            <a:ext cx="5151119" cy="3810001"/>
          </a:xfrm>
        </p:spPr>
        <p:txBody>
          <a:bodyPr/>
          <a:lstStyle/>
          <a:p>
            <a:r>
              <a:rPr lang="en-GB" dirty="0"/>
              <a:t>Giraffes live in savannah’s in Africa. They like trees. They have long legs and long necks. They have a pattern of with orange shapes on their neck and their back.</a:t>
            </a:r>
          </a:p>
        </p:txBody>
      </p:sp>
      <p:pic>
        <p:nvPicPr>
          <p:cNvPr id="6" name="Content Placeholder 5" descr="A couple of giraffe standing on top of a grass covered field&#10;&#10;Description automatically generated">
            <a:extLst>
              <a:ext uri="{FF2B5EF4-FFF2-40B4-BE49-F238E27FC236}">
                <a16:creationId xmlns:a16="http://schemas.microsoft.com/office/drawing/2014/main" id="{029B10F6-8EA1-4AEA-A7B1-7278CE7C088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563" y="2473854"/>
            <a:ext cx="5151437" cy="3434291"/>
          </a:xfrm>
        </p:spPr>
      </p:pic>
    </p:spTree>
    <p:extLst>
      <p:ext uri="{BB962C8B-B14F-4D97-AF65-F5344CB8AC3E}">
        <p14:creationId xmlns:p14="http://schemas.microsoft.com/office/powerpoint/2010/main" val="450334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Tm="7000">
        <p14:glitter pattern="hexagon"/>
      </p:transition>
    </mc:Choice>
    <mc:Fallback xmlns="">
      <p:transition spd="slow" advTm="7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D2042-2DE5-4492-B868-2D2C1334E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 they eat?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8C32B-1502-4212-BD16-4336D51D6B3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/>
              <a:t>Giraffe’s only eat plants. They have long necks which means they can reach high up fruit, branches and seeds. The tree they like the most is the Acacia tree.</a:t>
            </a:r>
          </a:p>
        </p:txBody>
      </p:sp>
      <p:pic>
        <p:nvPicPr>
          <p:cNvPr id="7" name="Content Placeholder 6" descr="A close up of a giraffe&#10;&#10;Description automatically generated">
            <a:extLst>
              <a:ext uri="{FF2B5EF4-FFF2-40B4-BE49-F238E27FC236}">
                <a16:creationId xmlns:a16="http://schemas.microsoft.com/office/drawing/2014/main" id="{5F27C25F-5E75-4DBB-ABD9-431B349570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563" y="2473450"/>
            <a:ext cx="5151437" cy="3435100"/>
          </a:xfrm>
        </p:spPr>
      </p:pic>
    </p:spTree>
    <p:extLst>
      <p:ext uri="{BB962C8B-B14F-4D97-AF65-F5344CB8AC3E}">
        <p14:creationId xmlns:p14="http://schemas.microsoft.com/office/powerpoint/2010/main" val="303113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7000">
        <p14:conveyor dir="l"/>
      </p:transition>
    </mc:Choice>
    <mc:Fallback xmlns="">
      <p:transition spd="slow" advTm="7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0FDEF-C716-419B-B0C2-DC14D75BF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Do giraffes dance?</a:t>
            </a:r>
          </a:p>
        </p:txBody>
      </p:sp>
      <p:pic>
        <p:nvPicPr>
          <p:cNvPr id="6" name="Content Placeholder 5" descr="A giraffe standing in the grass&#10;&#10;Description automatically generated">
            <a:extLst>
              <a:ext uri="{FF2B5EF4-FFF2-40B4-BE49-F238E27FC236}">
                <a16:creationId xmlns:a16="http://schemas.microsoft.com/office/drawing/2014/main" id="{16B56F7D-72B5-4EDC-9ECB-310440DC960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475196"/>
            <a:ext cx="5151438" cy="3431608"/>
          </a:xfrm>
        </p:spPr>
      </p:pic>
      <p:pic>
        <p:nvPicPr>
          <p:cNvPr id="8" name="Content Placeholder 7" descr="A giraffe standing in a grassy field&#10;&#10;Description automatically generated">
            <a:extLst>
              <a:ext uri="{FF2B5EF4-FFF2-40B4-BE49-F238E27FC236}">
                <a16:creationId xmlns:a16="http://schemas.microsoft.com/office/drawing/2014/main" id="{362F83AC-DDB5-4C88-81F9-DD49675A643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563" y="2475196"/>
            <a:ext cx="5151437" cy="3431608"/>
          </a:xfrm>
        </p:spPr>
      </p:pic>
    </p:spTree>
    <p:extLst>
      <p:ext uri="{BB962C8B-B14F-4D97-AF65-F5344CB8AC3E}">
        <p14:creationId xmlns:p14="http://schemas.microsoft.com/office/powerpoint/2010/main" val="1059316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4000">
        <p15:prstTrans prst="wind"/>
      </p:transition>
    </mc:Choice>
    <mc:Fallback xmlns="">
      <p:transition spd="slow" advTm="4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374F7-201D-43DF-A494-FDF78AA20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762000"/>
            <a:ext cx="10668000" cy="5441852"/>
          </a:xfrm>
        </p:spPr>
        <p:txBody>
          <a:bodyPr>
            <a:normAutofit/>
          </a:bodyPr>
          <a:lstStyle/>
          <a:p>
            <a:r>
              <a:rPr lang="en-GB" sz="16600" dirty="0"/>
              <a:t>You decide</a:t>
            </a:r>
          </a:p>
        </p:txBody>
      </p:sp>
    </p:spTree>
    <p:extLst>
      <p:ext uri="{BB962C8B-B14F-4D97-AF65-F5344CB8AC3E}">
        <p14:creationId xmlns:p14="http://schemas.microsoft.com/office/powerpoint/2010/main" val="1452748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Click="0" advTm="2000">
        <p14:flash/>
      </p:transition>
    </mc:Choice>
    <mc:Fallback xmlns="">
      <p:transition spd="slow" advClick="0" advTm="2000">
        <p:fade/>
      </p:transition>
    </mc:Fallback>
  </mc:AlternateContent>
</p:sld>
</file>

<file path=ppt/theme/theme1.xml><?xml version="1.0" encoding="utf-8"?>
<a:theme xmlns:a="http://schemas.openxmlformats.org/drawingml/2006/main" name="PebbleVTI">
  <a:themeElements>
    <a:clrScheme name="AnalogousFromRegularSeedRightStep">
      <a:dk1>
        <a:srgbClr val="000000"/>
      </a:dk1>
      <a:lt1>
        <a:srgbClr val="FFFFFF"/>
      </a:lt1>
      <a:dk2>
        <a:srgbClr val="412435"/>
      </a:dk2>
      <a:lt2>
        <a:srgbClr val="E2E8E3"/>
      </a:lt2>
      <a:accent1>
        <a:srgbClr val="DA36B3"/>
      </a:accent1>
      <a:accent2>
        <a:srgbClr val="C8245D"/>
      </a:accent2>
      <a:accent3>
        <a:srgbClr val="DA4136"/>
      </a:accent3>
      <a:accent4>
        <a:srgbClr val="C87424"/>
      </a:accent4>
      <a:accent5>
        <a:srgbClr val="B3A62C"/>
      </a:accent5>
      <a:accent6>
        <a:srgbClr val="83B220"/>
      </a:accent6>
      <a:hlink>
        <a:srgbClr val="319449"/>
      </a:hlink>
      <a:folHlink>
        <a:srgbClr val="7F7F7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97</Words>
  <Application>Microsoft Office PowerPoint</Application>
  <PresentationFormat>Widescreen</PresentationFormat>
  <Paragraphs>7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Avenir Next LT Pro</vt:lpstr>
      <vt:lpstr>Avenir Next LT Pro Light</vt:lpstr>
      <vt:lpstr>Sitka Subheading</vt:lpstr>
      <vt:lpstr>PebbleVTI</vt:lpstr>
      <vt:lpstr>Giraffes, what you need to know</vt:lpstr>
      <vt:lpstr>Where do they live? And what do they look like?</vt:lpstr>
      <vt:lpstr>What do they eat?</vt:lpstr>
      <vt:lpstr>Do giraffes dance?</vt:lpstr>
      <vt:lpstr>You decide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Giraffes, what you need to know</dc:title>
  <dc:creator>AJ Sloan</dc:creator>
  <cp:lastModifiedBy>AJ Sloan</cp:lastModifiedBy>
  <cp:revision>4</cp:revision>
  <dcterms:created xsi:type="dcterms:W3CDTF">2020-06-12T10:58:17Z</dcterms:created>
  <dcterms:modified xsi:type="dcterms:W3CDTF">2020-06-12T17:33:03Z</dcterms:modified>
</cp:coreProperties>
</file>