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277" r:id="rId3"/>
    <p:sldId id="278" r:id="rId4"/>
    <p:sldId id="279" r:id="rId5"/>
    <p:sldId id="280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23892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2982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62857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53309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49971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65169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37098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19071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52572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82893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7115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GP-template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7156" y="0"/>
            <a:ext cx="892968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81E73-9531-4BD2-AA77-AC0A07B0CF5E}" type="datetimeFigureOut">
              <a:rPr lang="en-GB" smtClean="0"/>
              <a:pPr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540D-B81F-40F6-87A9-83E8649287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33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3200" b="1" i="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Let’s Get Practical!</a:t>
            </a:r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>
          <a:xfrm>
            <a:off x="1258888" y="3284538"/>
            <a:ext cx="6400800" cy="1223962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 smtClean="0"/>
              <a:t>Working with sliders and levers</a:t>
            </a:r>
          </a:p>
          <a:p>
            <a:pPr eaLnBrk="1" hangingPunct="1">
              <a:defRPr/>
            </a:pPr>
            <a:endParaRPr lang="en-GB" sz="2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screen">
            <a:extLst/>
          </a:blip>
          <a:srcRect/>
          <a:stretch/>
        </p:blipFill>
        <p:spPr>
          <a:xfrm rot="5400000">
            <a:off x="251418" y="3501110"/>
            <a:ext cx="2304463" cy="8640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/>
          </a:blip>
          <a:srcRect t="-3081"/>
          <a:stretch/>
        </p:blipFill>
        <p:spPr>
          <a:xfrm>
            <a:off x="2987824" y="4437112"/>
            <a:ext cx="1807820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Content Placeholder 7"/>
          <p:cNvPicPr>
            <a:picLocks noChangeAspect="1"/>
          </p:cNvPicPr>
          <p:nvPr/>
        </p:nvPicPr>
        <p:blipFill rotWithShape="1">
          <a:blip r:embed="rId4" cstate="screen">
            <a:extLst/>
          </a:blip>
          <a:srcRect t="-776"/>
          <a:stretch/>
        </p:blipFill>
        <p:spPr bwMode="auto">
          <a:xfrm>
            <a:off x="6804248" y="986408"/>
            <a:ext cx="1512168" cy="137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screen">
            <a:extLst/>
          </a:blip>
          <a:srcRect/>
          <a:stretch/>
        </p:blipFill>
        <p:spPr>
          <a:xfrm>
            <a:off x="6012160" y="4077072"/>
            <a:ext cx="1892298" cy="1371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 cstate="screen">
            <a:extLst/>
          </a:blip>
          <a:srcRect/>
          <a:stretch/>
        </p:blipFill>
        <p:spPr>
          <a:xfrm>
            <a:off x="3779912" y="914400"/>
            <a:ext cx="1684859" cy="12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Content Placeholder 3"/>
          <p:cNvPicPr>
            <a:picLocks noChangeAspect="1"/>
          </p:cNvPicPr>
          <p:nvPr/>
        </p:nvPicPr>
        <p:blipFill rotWithShape="1">
          <a:blip r:embed="rId7" cstate="screen">
            <a:extLst/>
          </a:blip>
          <a:srcRect/>
          <a:stretch/>
        </p:blipFill>
        <p:spPr bwMode="auto">
          <a:xfrm rot="5400000">
            <a:off x="1129391" y="900625"/>
            <a:ext cx="155662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pic>
        <p:nvPicPr>
          <p:cNvPr id="13" name="Picture 12" descr="LGP-Squares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86600" y="188010"/>
            <a:ext cx="1792580" cy="14531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Simple lever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leaping dolphin</a:t>
            </a:r>
            <a:endParaRPr lang="en-GB" dirty="0"/>
          </a:p>
        </p:txBody>
      </p:sp>
      <p:pic>
        <p:nvPicPr>
          <p:cNvPr id="4" name="Picture 3" descr="LGP-Squa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188010"/>
            <a:ext cx="1792580" cy="14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876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 and materials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1497" y="1600200"/>
            <a:ext cx="6761006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6910436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Attaching the lever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2" y="1193792"/>
            <a:ext cx="1731146" cy="1178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2" y="2420888"/>
            <a:ext cx="4674972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88026" y="2422125"/>
            <a:ext cx="2654424" cy="3630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4777" y="3581400"/>
            <a:ext cx="1476370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9454373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Finishing off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1497" y="1600200"/>
            <a:ext cx="6761006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077225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final design in action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91"/>
          <a:stretch/>
        </p:blipFill>
        <p:spPr>
          <a:xfrm>
            <a:off x="1219200" y="1171852"/>
            <a:ext cx="3134021" cy="2627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080"/>
          <a:stretch/>
        </p:blipFill>
        <p:spPr>
          <a:xfrm>
            <a:off x="4557204" y="1100831"/>
            <a:ext cx="3078929" cy="2698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799"/>
          <a:stretch/>
        </p:blipFill>
        <p:spPr>
          <a:xfrm>
            <a:off x="1219200" y="3798868"/>
            <a:ext cx="3110419" cy="2669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962"/>
          <a:stretch/>
        </p:blipFill>
        <p:spPr>
          <a:xfrm>
            <a:off x="4557204" y="3798868"/>
            <a:ext cx="3260371" cy="2669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1835137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27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Office Theme</vt:lpstr>
      <vt:lpstr>Let’s Get Practical!</vt:lpstr>
      <vt:lpstr>Simple lever</vt:lpstr>
      <vt:lpstr>Tools and materials</vt:lpstr>
      <vt:lpstr>Attaching the lever</vt:lpstr>
      <vt:lpstr>Finishing off</vt:lpstr>
      <vt:lpstr>The final design in action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&amp; Sarah</dc:creator>
  <cp:lastModifiedBy>Pippa Tate</cp:lastModifiedBy>
  <cp:revision>41</cp:revision>
  <dcterms:created xsi:type="dcterms:W3CDTF">2011-01-13T09:56:33Z</dcterms:created>
  <dcterms:modified xsi:type="dcterms:W3CDTF">2020-06-17T16:47:47Z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2470222</vt:lpwstr>
  </property>
  <property fmtid="{D5CDD505-2E9C-101B-9397-08002B2CF9AE}" pid="3" name="NXPowerLiteSettings">
    <vt:lpwstr>B74006B004C800</vt:lpwstr>
  </property>
  <property fmtid="{D5CDD505-2E9C-101B-9397-08002B2CF9AE}" pid="4" name="NXPowerLiteVersion">
    <vt:lpwstr>D5.0.7</vt:lpwstr>
  </property>
</Properties>
</file>