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6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61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239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2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8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46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0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90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100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36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9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0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04543E-644C-4431-9F76-EF7FB3FC78E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822C16-E4A7-40DD-93D4-507F034EB13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90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9788" y="-1056068"/>
            <a:ext cx="3932237" cy="29621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</a:t>
            </a:r>
            <a:endParaRPr lang="en-GB" dirty="0"/>
          </a:p>
        </p:txBody>
      </p:sp>
      <p:pic>
        <p:nvPicPr>
          <p:cNvPr id="1026" name="Picture 2" descr="Red Circle | Romancing Japan: Bonkbusters and the land of the ...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87" b="1418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4772025" cy="7018986"/>
          </a:xfrm>
        </p:spPr>
        <p:txBody>
          <a:bodyPr>
            <a:normAutofit/>
          </a:bodyPr>
          <a:lstStyle/>
          <a:p>
            <a:r>
              <a:rPr lang="en-GB" sz="4400" dirty="0"/>
              <a:t>Colours of day dawn into the mind,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The sun has come up, the night is behind.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Go down in the city, into the street,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And let's give the message to the people </a:t>
            </a:r>
            <a:r>
              <a:rPr lang="en-GB" sz="4400" dirty="0" smtClean="0"/>
              <a:t>we meet</a:t>
            </a:r>
            <a:r>
              <a:rPr lang="en-GB" sz="4400" dirty="0"/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427694" y="5782235"/>
            <a:ext cx="5764306" cy="67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84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0"/>
            <a:ext cx="3932237" cy="9015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          </a:t>
            </a:r>
            <a:endParaRPr lang="en-GB" dirty="0"/>
          </a:p>
        </p:txBody>
      </p:sp>
      <p:pic>
        <p:nvPicPr>
          <p:cNvPr id="4098" name="Picture 2" descr="Why Does the Sky Turn Red at Sunrise and Sunset?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14" b="1411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5183188" cy="6858000"/>
          </a:xfrm>
        </p:spPr>
        <p:txBody>
          <a:bodyPr>
            <a:normAutofit/>
          </a:bodyPr>
          <a:lstStyle/>
          <a:p>
            <a:r>
              <a:rPr lang="en-GB" sz="4400" dirty="0"/>
              <a:t>Go through the park, on into the town;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The sun still shines on, it never goes down.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The light of the world is risen again;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The people of darkness are needing a friend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507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-489397"/>
            <a:ext cx="3932237" cy="9015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4099" b="24099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25757"/>
            <a:ext cx="4772025" cy="7031865"/>
          </a:xfrm>
        </p:spPr>
        <p:txBody>
          <a:bodyPr>
            <a:normAutofit/>
          </a:bodyPr>
          <a:lstStyle/>
          <a:p>
            <a:r>
              <a:rPr lang="en-GB" sz="2800" dirty="0"/>
              <a:t>So light up the fire and let the flame burn,</a:t>
            </a:r>
            <a:br>
              <a:rPr lang="en-GB" sz="2800" dirty="0"/>
            </a:br>
            <a:r>
              <a:rPr lang="en-GB" sz="2800" dirty="0"/>
              <a:t>Open the door, let Jesus return.</a:t>
            </a:r>
            <a:br>
              <a:rPr lang="en-GB" sz="2800" dirty="0"/>
            </a:br>
            <a:r>
              <a:rPr lang="en-GB" sz="2800" dirty="0"/>
              <a:t>Take seeds of His Spirit, let the fruit grow,</a:t>
            </a:r>
            <a:br>
              <a:rPr lang="en-GB" sz="2800" dirty="0"/>
            </a:br>
            <a:r>
              <a:rPr lang="en-GB" sz="2800" dirty="0"/>
              <a:t>Tell the people of Jesus, let His love show.</a:t>
            </a:r>
          </a:p>
          <a:p>
            <a:r>
              <a:rPr lang="en-GB" sz="2800" dirty="0"/>
              <a:t>Open your eyes, look into the sky,</a:t>
            </a:r>
            <a:br>
              <a:rPr lang="en-GB" sz="2800" dirty="0"/>
            </a:br>
            <a:r>
              <a:rPr lang="en-GB" sz="2800" dirty="0"/>
              <a:t>The darkness has come, the Son came to die.</a:t>
            </a:r>
            <a:br>
              <a:rPr lang="en-GB" sz="2800" dirty="0"/>
            </a:br>
            <a:r>
              <a:rPr lang="en-GB" sz="2800" dirty="0"/>
              <a:t>The evening draws on, the sun disappears,</a:t>
            </a:r>
            <a:br>
              <a:rPr lang="en-GB" sz="2800" dirty="0"/>
            </a:br>
            <a:r>
              <a:rPr lang="en-GB" sz="2800" dirty="0"/>
              <a:t>But Jesus is living, His Spirit is near.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9788" y="0"/>
            <a:ext cx="3932237" cy="4572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</a:t>
            </a:r>
            <a:endParaRPr lang="en-GB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811" b="9811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0" y="0"/>
            <a:ext cx="4756485" cy="6858000"/>
          </a:xfrm>
        </p:spPr>
        <p:txBody>
          <a:bodyPr>
            <a:normAutofit/>
          </a:bodyPr>
          <a:lstStyle/>
          <a:p>
            <a:r>
              <a:rPr lang="en-GB" sz="4400" dirty="0"/>
              <a:t>So light up the fire and let the flame burn,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Open the door, let Jesus return.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Take seeds of His Spirit, let the fruit grow,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Tell the people of Jesus, let His love show.</a:t>
            </a:r>
          </a:p>
        </p:txBody>
      </p:sp>
    </p:spTree>
    <p:extLst>
      <p:ext uri="{BB962C8B-B14F-4D97-AF65-F5344CB8AC3E}">
        <p14:creationId xmlns:p14="http://schemas.microsoft.com/office/powerpoint/2010/main" val="37491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1464</TotalTime>
  <Words>44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    </vt:lpstr>
      <vt:lpstr>                   </vt:lpstr>
      <vt:lpstr> </vt:lpstr>
      <vt:lpstr>  </vt:lpstr>
    </vt:vector>
  </TitlesOfParts>
  <Company>St. Patrick's Catholic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Y2</dc:creator>
  <cp:keywords>woh its kinda bad :(</cp:keywords>
  <cp:lastModifiedBy>Y2</cp:lastModifiedBy>
  <cp:revision>9</cp:revision>
  <dcterms:created xsi:type="dcterms:W3CDTF">2020-06-29T12:22:23Z</dcterms:created>
  <dcterms:modified xsi:type="dcterms:W3CDTF">2020-06-30T12:46:46Z</dcterms:modified>
</cp:coreProperties>
</file>