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0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54587-96C9-4A49-9154-ABC8E9574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40C7D-125A-498C-B7FA-CA29C3579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6EB2A-B926-4FC8-940C-903AE927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35A24-C20B-4293-B80A-6D9D4F9C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D5AE6-BC26-4810-B5C8-203FC786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9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82F58-CE6D-4FD8-B8DE-FAF945E8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73BC5-AF48-411E-B9E4-F2D99B175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9DA93-752E-4BE2-9E0E-24BFFCC4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2D19F-E51B-4271-B7BA-5F27BE4D4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40D0D-6989-47B7-99C5-89F20E6E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2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6F526F-7B19-4A75-9E59-4D76A11F3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E91B6-7D6A-482B-88ED-71AD8B8C6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0E8A9-4524-4125-B48F-D728C7B2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EC0E-1C97-4E1D-B3DA-7CEFE7EA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1AC1A-4528-435A-87C2-5B0FF57C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6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9BAC4-CF4D-4365-8A7C-9249CACD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F850-01B2-49A4-90DC-62F2B1D30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FBF05-64D1-45A6-9AAD-B1EEA7DC9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E99B4-51BB-49BA-9F8C-526A2B80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2BB70-6254-4E6E-AB14-1ECD2459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66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71D4D-05AA-4637-8FB8-75239A16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6E952-9402-4777-830E-6F23868D7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1D67A-6D9E-4CBD-9CED-8E8C535D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39530-E765-4779-AB1A-00D5890E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1C8D1-64FF-49F6-B913-3A41AC56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79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EC9F4-1847-479C-AFC9-E028A96D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DD875-0EB3-42BF-8D30-A79F71A4E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72303-91FF-4705-9C01-98B2FA00F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F23CB-7258-4B99-9E70-1443F5D5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26767-C6A5-4906-B5B9-D4DA9539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C056B-8401-42D3-B902-1CB55EF7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4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72D8-B4CB-482F-AF2E-DFDF3BFDE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2A84D-2A33-4A2F-9FA9-C473B9255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6A17C-C9DB-4EE9-B91A-2EBFD1FC1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60837-2E92-4519-8D9B-CD97E465D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13A17-E5B3-448F-AFAD-8B9C73BD1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B4521-0689-431E-8348-D896B443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22CE8-6F49-47DF-B0D8-A0402268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4777F-6C1B-4AA8-B51B-E1C647FC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8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706F-85C6-4D51-9C9B-48833ECB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C5914-0936-4E06-9D82-2CD68B9F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E4ACC-1ACA-41DE-87F4-25E8F511F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FEA81-278F-4296-8FC1-46E220E9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92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1A2663-574E-4A00-B1AD-A813536E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10287-CF16-443C-8DF6-3B66CA34D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F6BE1-63F6-442A-82C0-0A49943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170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19339-CEF6-40DD-A192-0A3CEC044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416ED-2991-4782-B0E4-3A2227B11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7841D-A9C6-485C-B0DE-1B1AB8CC8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F3DCC-FF85-4B9A-9EA2-B36A2FF0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80CFC-90C5-4F6E-A01C-FD76DF92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CD1D7-BD51-4FFA-8A2C-0FD06E12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8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B475-F99E-4CDB-B096-7B4233CE0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03F76-C8AC-4F25-B32A-D28AC7652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77320-DD23-4966-85AF-AA07FBE07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AA103-46BA-43AF-913F-E4B59CD9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60A8B-3297-4DCD-BA49-1D21AB18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B60EE-88E5-4FEB-9C92-2A89C375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9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CD3E80-7E5E-4523-91DD-E349BEA43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A1134-1422-429A-892B-25580647F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6314C-2BA6-4882-947D-15455EB86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25CD-F4AD-428A-9A8E-3B8AF71A17BF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7DBF5-07E8-4806-9930-5DDB9E715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EF1F8-92C3-4B76-B891-2B0DD4064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FC996-38AD-466B-B62B-F8F1AB6C3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69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FE02F6E-7F7F-41E1-A127-96C5C5109A7D}"/>
              </a:ext>
            </a:extLst>
          </p:cNvPr>
          <p:cNvSpPr txBox="1"/>
          <p:nvPr/>
        </p:nvSpPr>
        <p:spPr>
          <a:xfrm>
            <a:off x="5445372" y="1253143"/>
            <a:ext cx="6746608" cy="34199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Algerian" panose="04020705040A02060702" pitchFamily="82" charset="0"/>
                <a:ea typeface="+mj-ea"/>
                <a:cs typeface="+mj-cs"/>
              </a:rPr>
              <a:t>Save our planet rap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78FD3E-7F86-4F10-AB97-DEBB02813E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82" r="8137" b="1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4B0FE0-8D21-430B-85D8-EA80BB0587E0}"/>
              </a:ext>
            </a:extLst>
          </p:cNvPr>
          <p:cNvSpPr txBox="1"/>
          <p:nvPr/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6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9798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3E648-A2B8-4D6D-8229-B3CA0FBC6E2D}"/>
              </a:ext>
            </a:extLst>
          </p:cNvPr>
          <p:cNvSpPr txBox="1"/>
          <p:nvPr/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ee with hive">
            <a:extLst>
              <a:ext uri="{FF2B5EF4-FFF2-40B4-BE49-F238E27FC236}">
                <a16:creationId xmlns:a16="http://schemas.microsoft.com/office/drawing/2014/main" id="{680B767F-3588-4B0B-8A8D-A83B0B806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4717" y="2857500"/>
            <a:ext cx="1142998" cy="114299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015B4AE-D467-492B-938C-AD41EDD3F8D6}"/>
              </a:ext>
            </a:extLst>
          </p:cNvPr>
          <p:cNvSpPr/>
          <p:nvPr/>
        </p:nvSpPr>
        <p:spPr>
          <a:xfrm>
            <a:off x="-17764" y="1867033"/>
            <a:ext cx="891540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Let me tell you some facts about this planet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 you don’t know what your </a:t>
            </a:r>
            <a:r>
              <a:rPr lang="en-US" sz="2000" dirty="0" err="1">
                <a:latin typeface="Algerian" panose="04020705040A02060702" pitchFamily="82" charset="0"/>
              </a:rPr>
              <a:t>doin</a:t>
            </a:r>
            <a:r>
              <a:rPr lang="en-US" sz="2000" dirty="0">
                <a:latin typeface="Algerian" panose="04020705040A02060702" pitchFamily="82" charset="0"/>
              </a:rPr>
              <a:t>’.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 People are putting fertilizers on their farms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 it might seem good but its not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 even though the plants grow faster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bees don’t find enough flowers but need the flowers to live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Algerian" panose="04020705040A02060702" pitchFamily="82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Save our planet its already sick, we’re all dying from the mess we made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Algerian" panose="04020705040A02060702" pitchFamily="82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we need them because they pollinate and make fruit grow.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So now you know what you’re </a:t>
            </a:r>
            <a:r>
              <a:rPr lang="en-US" sz="2000" dirty="0" err="1">
                <a:latin typeface="Algerian" panose="04020705040A02060702" pitchFamily="82" charset="0"/>
              </a:rPr>
              <a:t>doin</a:t>
            </a:r>
            <a:r>
              <a:rPr lang="en-US" sz="2000" dirty="0">
                <a:latin typeface="Algerian" panose="04020705040A02060702" pitchFamily="82" charset="0"/>
              </a:rPr>
              <a:t>’ to bees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lgerian" panose="04020705040A02060702" pitchFamily="82" charset="0"/>
              </a:rPr>
              <a:t>but there's much more to learn so we could be here all night!!</a:t>
            </a:r>
            <a:endParaRPr lang="en-GB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AAE8F0-AAC2-44D9-AA55-A3F3D2F3E85B}"/>
              </a:ext>
            </a:extLst>
          </p:cNvPr>
          <p:cNvSpPr/>
          <p:nvPr/>
        </p:nvSpPr>
        <p:spPr>
          <a:xfrm>
            <a:off x="0" y="85137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Algerian" panose="04020705040A02060702" pitchFamily="82" charset="0"/>
              </a:rPr>
              <a:t>Save our planet its already sick, we’re all dying from the mess we made</a:t>
            </a:r>
          </a:p>
          <a:p>
            <a:endParaRPr lang="en-US" sz="2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8014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14C60C-1C55-49A5-8DBF-49D562470EB1}"/>
              </a:ext>
            </a:extLst>
          </p:cNvPr>
          <p:cNvSpPr txBox="1"/>
          <p:nvPr/>
        </p:nvSpPr>
        <p:spPr>
          <a:xfrm>
            <a:off x="6183633" y="669271"/>
            <a:ext cx="5920734" cy="62768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Save our planet its already sick, we’re all dying from the mess we made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Cut down on fuel yeah that’s right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 walk or cycle to the place you’re </a:t>
            </a:r>
            <a:r>
              <a:rPr lang="en-US" dirty="0" err="1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goin</a:t>
            </a: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’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Fuel is oil from the sea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You burn it and  then you pollute the air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Plastic ends up in the sea so please recycle it’s free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 ice caps melting, polar bears near to extinction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                         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Algerian" panose="04020705040A02060702" pitchFamily="82" charset="0"/>
                <a:ea typeface="+mj-ea"/>
                <a:cs typeface="+mj-cs"/>
              </a:rPr>
              <a:t>Save our planet its already sick, we’re all dying from the mess we made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lgerian" panose="04020705040A02060702" pitchFamily="82" charset="0"/>
              <a:ea typeface="+mj-ea"/>
              <a:cs typeface="+mj-cs"/>
            </a:endParaRPr>
          </a:p>
        </p:txBody>
      </p:sp>
      <p:sp>
        <p:nvSpPr>
          <p:cNvPr id="22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249F9D-4EE5-41B2-9F3B-8E93CEE71E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7520" r="22737" b="2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227EC5D-2D1D-420D-96E8-688B258DA4D0}"/>
              </a:ext>
            </a:extLst>
          </p:cNvPr>
          <p:cNvCxnSpPr/>
          <p:nvPr/>
        </p:nvCxnSpPr>
        <p:spPr>
          <a:xfrm>
            <a:off x="1257300" y="46101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6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205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</dc:creator>
  <cp:lastModifiedBy>angel</cp:lastModifiedBy>
  <cp:revision>12</cp:revision>
  <dcterms:created xsi:type="dcterms:W3CDTF">2020-05-21T15:44:45Z</dcterms:created>
  <dcterms:modified xsi:type="dcterms:W3CDTF">2020-05-21T20:19:17Z</dcterms:modified>
</cp:coreProperties>
</file>