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7ED1EC-1897-429D-B754-43CACF90F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1AFF03-B5E6-4C44-9435-7BEC7B011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FCF6A0-C621-4179-A761-680DCB2B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4A9B-17B5-46BE-9F4A-90DDADFCDA5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F1833C-AFF0-44F8-A765-545266D3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48A93D-CC1A-4102-AAFE-9B8CA810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3028-EB03-425C-9B35-2808D3BA4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6825D-CBA1-4301-BDA1-B99D2B58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FF0705-FF89-41FB-948E-78972FFF3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6519A-166F-444F-B102-F1110CFF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4A9B-17B5-46BE-9F4A-90DDADFCDA5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A45D8A-C5FD-4A43-A58B-377BE976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650842-4E50-495E-ABC5-CF2B1A38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3028-EB03-425C-9B35-2808D3BA4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B4F3404-072B-4D7E-9A63-251079C5C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F36C8E-BBF8-4A30-A375-D5D99F937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021B44-F2B3-423C-9B08-E9A31D3E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4A9B-17B5-46BE-9F4A-90DDADFCDA5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7E84DA-EB89-4769-9264-2FFD0A7E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B91E33-0E05-447D-96D5-48FC7A80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3028-EB03-425C-9B35-2808D3BA4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FBB040-B801-4B2E-9E92-54672D8F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37FED2-5671-4745-ABAA-7D9E23230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281095-ECAA-49F1-9CB2-743A1AED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4A9B-17B5-46BE-9F4A-90DDADFCDA5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CFCECA-009D-4113-8D83-5D8A28247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37D70-76A0-4577-B581-3CA533A52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3028-EB03-425C-9B35-2808D3BA4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ED24F-8CB4-4E24-B4B1-66AF0333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287F88-539B-4230-B12C-1DEB6A9ED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E3A237-9CFE-4F85-B834-B67502B9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4A9B-17B5-46BE-9F4A-90DDADFCDA5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B8689C-DDB4-4E9F-9BEF-6D3FD92D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608257-82B1-4D4D-BEB7-62D49A4B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3028-EB03-425C-9B35-2808D3BA4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3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EE938B-5CD0-48A4-84BE-47595D54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E13EEC-41F4-4452-8EE7-81B5A0C69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408F9C-6F98-4F5D-9259-B80AFA5B8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8AE3B5-B90B-4BFB-9875-B3C86C40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4A9B-17B5-46BE-9F4A-90DDADFCDA5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9A80D1-FDA6-48E5-86C9-E0D4B51A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09CFE4-A66F-4C0C-89DB-FEA9D9A2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3028-EB03-425C-9B35-2808D3BA4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72EBC-A51B-4A23-846B-B070AABD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8B5231-5C3D-432F-B2FB-DEB37A4F6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A0575C-2774-4191-B4E2-3F759DFD3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25EA147-D1B9-463B-A225-C658F3CCC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264D285-57F4-485D-80AC-07CE101BB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8FA8BA2-F534-43B9-8CD4-9237F35B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4A9B-17B5-46BE-9F4A-90DDADFCDA5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2728713-31FD-4B6E-875C-83290EE40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6CFDCEE-A974-42D8-93BB-5E3E18D0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3028-EB03-425C-9B35-2808D3BA4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65FDF-D438-445A-80BB-BFB0AF5D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1F6F4C-7926-48D8-BAF0-96BD16C25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4A9B-17B5-46BE-9F4A-90DDADFCDA5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EDA075-7B44-4A50-B104-5254F7AE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249BEC-3B66-4C78-8997-4CE31B09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3028-EB03-425C-9B35-2808D3BA4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76124C-9FA3-40AD-BF4C-10F9C018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4A9B-17B5-46BE-9F4A-90DDADFCDA5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4F1C21-93B8-4616-8098-E488DC80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ED1F26-34E0-4D1D-ACB1-3F3D2097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3028-EB03-425C-9B35-2808D3BA4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2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91E07-9D1D-457E-B6F3-6B020D69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B9F2F-4AD4-4BF8-A7C9-91B88F8D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3A7214-4B48-495C-85F1-B710BDFB2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E3D8E0-4195-4CCA-B21B-5F924B0F3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4A9B-17B5-46BE-9F4A-90DDADFCDA5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799449-3BDD-44F8-B644-ABE4D13D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FB799C-3625-48A4-8831-F1605B96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3028-EB03-425C-9B35-2808D3BA4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9853A-6F16-466E-9BA9-3356BC0E9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E06696-0CB3-4929-A782-6AA7DFDB1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D6414A-A9F1-4745-9F26-D5128DAEF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E24963-F42F-45C2-889A-5100906C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4A9B-17B5-46BE-9F4A-90DDADFCDA5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D8E88F-E176-4F2A-B053-2AA1943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BC1FEF-D386-4291-AC70-FCDC8999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3028-EB03-425C-9B35-2808D3BA4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4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7F9B2C7-7FDA-47F2-91F2-03E40896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625243-57BA-4D05-9091-7FBB93D6E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E033D3-EBAA-4EF8-83D6-47F5F93AA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94A9B-17B5-46BE-9F4A-90DDADFCDA5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1C9538-B241-437E-BEFD-9B37A511E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342741-0D47-4F66-91FD-F79B9A8B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E3028-EB03-425C-9B35-2808D3BA4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aldivian_temperate_rain_fores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oco_toucan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s://en.wikipedia.org/wiki/Jaguar" TargetMode="External"/><Relationship Id="rId7" Type="http://schemas.openxmlformats.org/officeDocument/2006/relationships/image" Target="../media/image4.jpeg"/><Relationship Id="rId12" Type="http://schemas.openxmlformats.org/officeDocument/2006/relationships/hyperlink" Target="https://pixabay.com/en/coffee-beans-ripe-agriculture-plant-1650788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nio.com/fauna-animals/monkeys/monkey-primate-wildlife-jungle-tree-cute-rainforest-nature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s://de.wikipedia.org/wiki/Panguana" TargetMode="External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pxhere.com/en/photo/77503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eographeronline.net/climate-and-ecosystem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Amazon_rainfores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lothDWA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9A96C-9CBA-48BD-AF47-56063BF9A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1858524" flipV="1">
            <a:off x="3709623" y="-79956"/>
            <a:ext cx="162586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1D1130-5DF7-4E2C-9F1C-C93D93667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4CF983-1B4F-4D56-8148-516A913EBD8C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en.wikipedia.org/wiki/Valdivian_temperate_rain_forest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894B1C-CA68-4627-9326-BBCC81CBF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9600" b="1" dirty="0">
                <a:solidFill>
                  <a:schemeClr val="accent4"/>
                </a:solidFill>
              </a:rPr>
              <a:t>The rainforest</a:t>
            </a:r>
          </a:p>
          <a:p>
            <a:r>
              <a:rPr lang="en-GB" sz="9600" b="1" dirty="0">
                <a:solidFill>
                  <a:schemeClr val="accent4"/>
                </a:solidFill>
              </a:rPr>
              <a:t>By Mabel</a:t>
            </a:r>
          </a:p>
          <a:p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181458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58455-8F97-4CA5-B4B2-1CD0F0EF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Name three animals that live in the rainforest and three plants?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80C45-2FEF-4940-AF3A-2829A4107086}"/>
              </a:ext>
            </a:extLst>
          </p:cNvPr>
          <p:cNvSpPr txBox="1"/>
          <p:nvPr/>
        </p:nvSpPr>
        <p:spPr>
          <a:xfrm>
            <a:off x="1066800" y="2257425"/>
            <a:ext cx="1028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Jaguar</a:t>
            </a:r>
          </a:p>
          <a:p>
            <a:pPr marL="342900" indent="-342900">
              <a:buAutoNum type="arabicPeriod"/>
            </a:pPr>
            <a:r>
              <a:rPr lang="en-GB" dirty="0"/>
              <a:t>Monkey</a:t>
            </a:r>
          </a:p>
          <a:p>
            <a:pPr marL="342900" indent="-342900">
              <a:buAutoNum type="arabicPeriod"/>
            </a:pPr>
            <a:r>
              <a:rPr lang="en-GB" dirty="0"/>
              <a:t>Toucan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Kapok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Coffee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Orchids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58455-8F97-4CA5-B4B2-1CD0F0EF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Match the names to the pictures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D4F3F4-ADE1-4A04-A803-F21D75962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76459" y="1910360"/>
            <a:ext cx="1927022" cy="12846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D24D5A-898E-44D7-AA6F-CB56CAA49D42}"/>
              </a:ext>
            </a:extLst>
          </p:cNvPr>
          <p:cNvSpPr txBox="1"/>
          <p:nvPr/>
        </p:nvSpPr>
        <p:spPr>
          <a:xfrm>
            <a:off x="4043680" y="3233986"/>
            <a:ext cx="102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en.wikipedia.org/wiki/Jaguar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6DE1E8-EA91-4273-B5D4-7E53F3389D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555742" y="2021840"/>
            <a:ext cx="1592835" cy="1061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300724-2347-4A1D-B6AE-9E1BAC8553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613140" y="1910080"/>
            <a:ext cx="1993900" cy="13060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43DC07-4964-4374-B3D4-8B719973BFBC}"/>
              </a:ext>
            </a:extLst>
          </p:cNvPr>
          <p:cNvSpPr txBox="1"/>
          <p:nvPr/>
        </p:nvSpPr>
        <p:spPr>
          <a:xfrm>
            <a:off x="8613139" y="3957247"/>
            <a:ext cx="2913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8" tooltip="https://en.wikipedia.org/wiki/Toco_toucan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A14B036-C2D8-4CB5-88F7-132A2EA044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3048000" y="3429000"/>
            <a:ext cx="3048000" cy="2286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01BECD-5342-4416-AA38-ABD373035534}"/>
              </a:ext>
            </a:extLst>
          </p:cNvPr>
          <p:cNvSpPr txBox="1"/>
          <p:nvPr/>
        </p:nvSpPr>
        <p:spPr>
          <a:xfrm>
            <a:off x="3048000" y="586079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0" tooltip="https://de.wikipedia.org/wiki/Panguana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2551085-29D2-4AC8-AFAD-0A653228BB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6365241" y="3970264"/>
            <a:ext cx="2194560" cy="14630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559B79-98B3-49F2-8615-857C6B2496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9194412" y="4284404"/>
            <a:ext cx="186944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02B9C-53B8-4794-91A4-44ACD98C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Tell me all the layers of the rainforest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BE0F04-9BED-4B2B-A464-3764297A7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220720" y="1690688"/>
            <a:ext cx="6096000" cy="4810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A5503F-E6C3-4EB8-B57D-EE7A437F7AC0}"/>
              </a:ext>
            </a:extLst>
          </p:cNvPr>
          <p:cNvSpPr txBox="1"/>
          <p:nvPr/>
        </p:nvSpPr>
        <p:spPr>
          <a:xfrm>
            <a:off x="3220720" y="6500813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thegeographeronline.net/climate-and-ecosystems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3986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3BB76-3ECE-4122-8451-DE056E91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Give me three reasons why the animals don’t want the man to cut the Kapok tree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E367F6-B054-465D-BFF4-EEE19D032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produces oxygen</a:t>
            </a:r>
          </a:p>
          <a:p>
            <a:r>
              <a:rPr lang="en-GB" dirty="0"/>
              <a:t>It’s their home</a:t>
            </a:r>
          </a:p>
          <a:p>
            <a:r>
              <a:rPr lang="en-GB" dirty="0"/>
              <a:t>It is beautiful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3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1E8E8-2EDC-4231-804C-D9C08F59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animals live in the understory?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117714-4362-469F-A2CE-BC6B785E6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snakes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0BBD6C-6189-4EB6-BFB4-2B15330ED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32125" y="1825625"/>
            <a:ext cx="5764550" cy="4288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43C76D-3689-4D27-8A9E-5D7FDB134027}"/>
              </a:ext>
            </a:extLst>
          </p:cNvPr>
          <p:cNvSpPr txBox="1"/>
          <p:nvPr/>
        </p:nvSpPr>
        <p:spPr>
          <a:xfrm>
            <a:off x="4508500" y="4610100"/>
            <a:ext cx="4127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simple.wikipedia.org/wiki/Amazon_rainforest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7527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EFA5DE-91AA-4434-B024-F3E82A39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layer do sloths live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81631-689E-4DA4-A938-46797CF6E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canopy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F0946F-A799-4050-AF30-D48BF1DC8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70025" y="2193875"/>
            <a:ext cx="5768615" cy="4118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D4607F-D5CE-4A7E-96EF-3C4F8D1B9978}"/>
              </a:ext>
            </a:extLst>
          </p:cNvPr>
          <p:cNvSpPr txBox="1"/>
          <p:nvPr/>
        </p:nvSpPr>
        <p:spPr>
          <a:xfrm>
            <a:off x="3670025" y="6427317"/>
            <a:ext cx="5768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commons.wikimedia.org/wiki/File:SlothDWA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0552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EB3790-46BE-4985-9C15-BFAFB5079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F7165F-96B1-4766-873E-4CD93B7DA0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153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Name three animals that live in the rainforest and three plants?</vt:lpstr>
      <vt:lpstr>Match the names to the pictures</vt:lpstr>
      <vt:lpstr>Tell me all the layers of the rainforest</vt:lpstr>
      <vt:lpstr>Give me three reasons why the animals don’t want the man to cut the Kapok tree down</vt:lpstr>
      <vt:lpstr>What animals live in the understory?</vt:lpstr>
      <vt:lpstr>Which layer do sloths live in?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</dc:creator>
  <cp:lastModifiedBy>Pippa Tate</cp:lastModifiedBy>
  <cp:revision>11</cp:revision>
  <dcterms:created xsi:type="dcterms:W3CDTF">2020-05-07T08:23:45Z</dcterms:created>
  <dcterms:modified xsi:type="dcterms:W3CDTF">2020-05-07T11:56:56Z</dcterms:modified>
</cp:coreProperties>
</file>