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42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8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17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27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50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03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60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40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55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53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56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FF95-9097-4812-A352-788C14444B68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058A1-5129-49D3-AF41-6C431924A7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76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30 Interesting Facts About Dreams (Backed Up By Science) | Pillow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001839"/>
            <a:ext cx="5084064" cy="2387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Last night I had the strangest dream  the no </a:t>
            </a:r>
            <a:r>
              <a:rPr lang="en-GB" dirty="0" smtClean="0">
                <a:solidFill>
                  <a:schemeClr val="bg1"/>
                </a:solidFill>
              </a:rPr>
              <a:t>I ever dreamed befor</a:t>
            </a:r>
            <a:r>
              <a:rPr lang="en-GB" dirty="0">
                <a:solidFill>
                  <a:schemeClr val="bg1"/>
                </a:solidFill>
              </a:rPr>
              <a:t>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6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orld Energy Outlook – Topics - I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12711" cy="696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842" y="1378284"/>
            <a:ext cx="5145027" cy="1494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dreamed That all The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world agreed 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5104" y="4250567"/>
            <a:ext cx="9144000" cy="165576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0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acek Saryusz-Wolski on Twitter: &quot;Russian and German troop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615" y="305812"/>
            <a:ext cx="8923468" cy="618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23615"/>
            <a:ext cx="9144000" cy="48634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To put an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end to war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23" y="-747744"/>
            <a:ext cx="12081777" cy="750341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How to Design a Large Room That Still Feels Inviting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1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26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Last night I had the strangest dream  the no I ever dreamed before</vt:lpstr>
      <vt:lpstr>I dreamed That all The world agreed </vt:lpstr>
      <vt:lpstr>To put an end to war</vt:lpstr>
      <vt:lpstr>PowerPoint Presentation</vt:lpstr>
    </vt:vector>
  </TitlesOfParts>
  <Company>St. Patrick's Catholic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Y2</dc:creator>
  <cp:lastModifiedBy>Y2</cp:lastModifiedBy>
  <cp:revision>6</cp:revision>
  <dcterms:created xsi:type="dcterms:W3CDTF">2020-06-29T12:27:16Z</dcterms:created>
  <dcterms:modified xsi:type="dcterms:W3CDTF">2020-06-30T12:50:01Z</dcterms:modified>
</cp:coreProperties>
</file>