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5" r:id="rId5"/>
    <p:sldId id="266" r:id="rId6"/>
    <p:sldId id="259" r:id="rId7"/>
    <p:sldId id="260" r:id="rId8"/>
    <p:sldId id="264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3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3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3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3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4298"/>
    <a:srgbClr val="49AA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03" autoAdjust="0"/>
    <p:restoredTop sz="94660"/>
  </p:normalViewPr>
  <p:slideViewPr>
    <p:cSldViewPr snapToGrid="0" snapToObjects="1" showGuides="1">
      <p:cViewPr varScale="1">
        <p:scale>
          <a:sx n="74" d="100"/>
          <a:sy n="74" d="100"/>
        </p:scale>
        <p:origin x="13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332082-FC06-47B8-B8A2-85715FAB1CFC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F32C39C-4695-4C34-A898-F01B7A09DE6C}">
      <dgm:prSet phldrT="[Text]" phldr="1"/>
      <dgm:spPr>
        <a:noFill/>
        <a:ln>
          <a:solidFill>
            <a:srgbClr val="49AA42"/>
          </a:solidFill>
        </a:ln>
      </dgm:spPr>
      <dgm:t>
        <a:bodyPr/>
        <a:lstStyle/>
        <a:p>
          <a:endParaRPr lang="en-GB" dirty="0"/>
        </a:p>
      </dgm:t>
    </dgm:pt>
    <dgm:pt modelId="{EEB5E90C-EB43-4531-A52C-20A9B56FAA9D}" type="parTrans" cxnId="{B0BE06B9-8E38-4697-BB13-DA2B0CB48688}">
      <dgm:prSet/>
      <dgm:spPr/>
      <dgm:t>
        <a:bodyPr/>
        <a:lstStyle/>
        <a:p>
          <a:endParaRPr lang="en-GB"/>
        </a:p>
      </dgm:t>
    </dgm:pt>
    <dgm:pt modelId="{AD0A03AC-F12F-4C5D-8997-3A02A7E5F961}" type="sibTrans" cxnId="{B0BE06B9-8E38-4697-BB13-DA2B0CB48688}">
      <dgm:prSet/>
      <dgm:spPr/>
      <dgm:t>
        <a:bodyPr/>
        <a:lstStyle/>
        <a:p>
          <a:endParaRPr lang="en-GB"/>
        </a:p>
      </dgm:t>
    </dgm:pt>
    <dgm:pt modelId="{C81EAA2F-07DB-49CE-95CE-16B2DE1905AB}">
      <dgm:prSet phldrT="[Text]"/>
      <dgm:spPr>
        <a:noFill/>
        <a:ln>
          <a:solidFill>
            <a:srgbClr val="49AA42"/>
          </a:solidFill>
        </a:ln>
      </dgm:spPr>
      <dgm:t>
        <a:bodyPr/>
        <a:lstStyle/>
        <a:p>
          <a:r>
            <a:rPr lang="en-GB" dirty="0" smtClean="0">
              <a:solidFill>
                <a:srgbClr val="1B4298"/>
              </a:solidFill>
            </a:rPr>
            <a:t>Class  teacher</a:t>
          </a:r>
          <a:endParaRPr lang="en-GB" dirty="0">
            <a:solidFill>
              <a:srgbClr val="1B4298"/>
            </a:solidFill>
          </a:endParaRPr>
        </a:p>
      </dgm:t>
    </dgm:pt>
    <dgm:pt modelId="{005A8F38-1D75-4547-B83E-0B6DD93A3DDA}" type="parTrans" cxnId="{3EEB984F-22D1-4D94-9683-E67D22276449}">
      <dgm:prSet/>
      <dgm:spPr/>
      <dgm:t>
        <a:bodyPr/>
        <a:lstStyle/>
        <a:p>
          <a:endParaRPr lang="en-GB"/>
        </a:p>
      </dgm:t>
    </dgm:pt>
    <dgm:pt modelId="{27180412-CDBC-44A3-A6A8-6A5CF53B6FC1}" type="sibTrans" cxnId="{3EEB984F-22D1-4D94-9683-E67D22276449}">
      <dgm:prSet/>
      <dgm:spPr/>
      <dgm:t>
        <a:bodyPr/>
        <a:lstStyle/>
        <a:p>
          <a:endParaRPr lang="en-GB"/>
        </a:p>
      </dgm:t>
    </dgm:pt>
    <dgm:pt modelId="{A298210D-0C07-42B8-BEE1-FE5B3D7A05C7}">
      <dgm:prSet phldrT="[Text]"/>
      <dgm:spPr>
        <a:noFill/>
        <a:ln>
          <a:solidFill>
            <a:srgbClr val="49AA42"/>
          </a:solidFill>
        </a:ln>
      </dgm:spPr>
      <dgm:t>
        <a:bodyPr/>
        <a:lstStyle/>
        <a:p>
          <a:r>
            <a:rPr lang="en-GB" dirty="0" smtClean="0">
              <a:solidFill>
                <a:srgbClr val="1B4298"/>
              </a:solidFill>
            </a:rPr>
            <a:t>Teaching Assistant</a:t>
          </a:r>
          <a:endParaRPr lang="en-GB" dirty="0">
            <a:solidFill>
              <a:srgbClr val="1B4298"/>
            </a:solidFill>
          </a:endParaRPr>
        </a:p>
      </dgm:t>
    </dgm:pt>
    <dgm:pt modelId="{F88351D8-5D4B-4FCD-84A9-9B800A34FD06}" type="parTrans" cxnId="{9E9201D0-9A0B-48EC-B2B3-4F48847AE66F}">
      <dgm:prSet/>
      <dgm:spPr/>
      <dgm:t>
        <a:bodyPr/>
        <a:lstStyle/>
        <a:p>
          <a:endParaRPr lang="en-GB"/>
        </a:p>
      </dgm:t>
    </dgm:pt>
    <dgm:pt modelId="{A070878A-FBC5-4A9C-85C9-E8639EEC011D}" type="sibTrans" cxnId="{9E9201D0-9A0B-48EC-B2B3-4F48847AE66F}">
      <dgm:prSet/>
      <dgm:spPr/>
      <dgm:t>
        <a:bodyPr/>
        <a:lstStyle/>
        <a:p>
          <a:endParaRPr lang="en-GB"/>
        </a:p>
      </dgm:t>
    </dgm:pt>
    <dgm:pt modelId="{3D3004C9-08C6-44BD-B6DC-3FFB2A597DB2}">
      <dgm:prSet phldrT="[Text]"/>
      <dgm:spPr>
        <a:noFill/>
        <a:ln>
          <a:solidFill>
            <a:srgbClr val="49AA42"/>
          </a:solidFill>
        </a:ln>
      </dgm:spPr>
      <dgm:t>
        <a:bodyPr/>
        <a:lstStyle/>
        <a:p>
          <a:r>
            <a:rPr lang="en-GB" dirty="0" smtClean="0">
              <a:solidFill>
                <a:srgbClr val="1B4298"/>
              </a:solidFill>
            </a:rPr>
            <a:t>My friends</a:t>
          </a:r>
          <a:endParaRPr lang="en-GB" dirty="0">
            <a:solidFill>
              <a:srgbClr val="1B4298"/>
            </a:solidFill>
          </a:endParaRPr>
        </a:p>
      </dgm:t>
    </dgm:pt>
    <dgm:pt modelId="{ECA35695-D673-4603-ADFA-DEA9220F4614}" type="parTrans" cxnId="{8C05E47F-9702-41CF-984A-35B8ECB13ACA}">
      <dgm:prSet/>
      <dgm:spPr/>
      <dgm:t>
        <a:bodyPr/>
        <a:lstStyle/>
        <a:p>
          <a:endParaRPr lang="en-GB"/>
        </a:p>
      </dgm:t>
    </dgm:pt>
    <dgm:pt modelId="{24C78D86-684C-4B30-8C43-801944EB5952}" type="sibTrans" cxnId="{8C05E47F-9702-41CF-984A-35B8ECB13ACA}">
      <dgm:prSet/>
      <dgm:spPr/>
      <dgm:t>
        <a:bodyPr/>
        <a:lstStyle/>
        <a:p>
          <a:endParaRPr lang="en-GB"/>
        </a:p>
      </dgm:t>
    </dgm:pt>
    <dgm:pt modelId="{BE8FDCB0-213F-4199-8DA8-F313331C92B9}">
      <dgm:prSet/>
      <dgm:spPr>
        <a:noFill/>
        <a:ln>
          <a:solidFill>
            <a:srgbClr val="49AA42"/>
          </a:solidFill>
        </a:ln>
      </dgm:spPr>
      <dgm:t>
        <a:bodyPr/>
        <a:lstStyle/>
        <a:p>
          <a:endParaRPr lang="en-GB"/>
        </a:p>
      </dgm:t>
    </dgm:pt>
    <dgm:pt modelId="{9DF9B507-80BF-488D-A169-F32DF306B727}" type="parTrans" cxnId="{A8ECE338-D88F-4A9B-B2F1-9EDF9663FBC6}">
      <dgm:prSet/>
      <dgm:spPr/>
      <dgm:t>
        <a:bodyPr/>
        <a:lstStyle/>
        <a:p>
          <a:endParaRPr lang="en-GB"/>
        </a:p>
      </dgm:t>
    </dgm:pt>
    <dgm:pt modelId="{89A29641-C5AF-44E8-9338-B96479177A1C}" type="sibTrans" cxnId="{A8ECE338-D88F-4A9B-B2F1-9EDF9663FBC6}">
      <dgm:prSet/>
      <dgm:spPr/>
      <dgm:t>
        <a:bodyPr/>
        <a:lstStyle/>
        <a:p>
          <a:endParaRPr lang="en-GB"/>
        </a:p>
      </dgm:t>
    </dgm:pt>
    <dgm:pt modelId="{9624FEB1-4D36-459B-8277-E093C70D0CC1}">
      <dgm:prSet/>
      <dgm:spPr>
        <a:noFill/>
        <a:ln>
          <a:solidFill>
            <a:srgbClr val="49AA42"/>
          </a:solidFill>
        </a:ln>
      </dgm:spPr>
      <dgm:t>
        <a:bodyPr/>
        <a:lstStyle/>
        <a:p>
          <a:endParaRPr lang="en-GB"/>
        </a:p>
      </dgm:t>
    </dgm:pt>
    <dgm:pt modelId="{52FC24D3-86ED-4339-BFB4-F9B15676826E}" type="parTrans" cxnId="{FE1EA140-428E-479A-9516-CBA9B7F57E57}">
      <dgm:prSet/>
      <dgm:spPr/>
      <dgm:t>
        <a:bodyPr/>
        <a:lstStyle/>
        <a:p>
          <a:endParaRPr lang="en-GB"/>
        </a:p>
      </dgm:t>
    </dgm:pt>
    <dgm:pt modelId="{CFB55463-D469-40D2-AE08-10337ADD5DE0}" type="sibTrans" cxnId="{FE1EA140-428E-479A-9516-CBA9B7F57E57}">
      <dgm:prSet/>
      <dgm:spPr/>
      <dgm:t>
        <a:bodyPr/>
        <a:lstStyle/>
        <a:p>
          <a:endParaRPr lang="en-GB"/>
        </a:p>
      </dgm:t>
    </dgm:pt>
    <dgm:pt modelId="{8D55336B-7C35-445B-8099-DF18BCA115E5}">
      <dgm:prSet/>
      <dgm:spPr>
        <a:noFill/>
        <a:ln>
          <a:solidFill>
            <a:srgbClr val="49AA42"/>
          </a:solidFill>
        </a:ln>
      </dgm:spPr>
      <dgm:t>
        <a:bodyPr/>
        <a:lstStyle/>
        <a:p>
          <a:endParaRPr lang="en-GB"/>
        </a:p>
      </dgm:t>
    </dgm:pt>
    <dgm:pt modelId="{FCED7558-F53F-4314-BA5A-E7686EDA9CF7}" type="parTrans" cxnId="{5326D489-FD51-425F-99B0-413D7F733242}">
      <dgm:prSet/>
      <dgm:spPr/>
      <dgm:t>
        <a:bodyPr/>
        <a:lstStyle/>
        <a:p>
          <a:endParaRPr lang="en-GB"/>
        </a:p>
      </dgm:t>
    </dgm:pt>
    <dgm:pt modelId="{92472633-AF08-4FBC-9793-36971D5C05EC}" type="sibTrans" cxnId="{5326D489-FD51-425F-99B0-413D7F733242}">
      <dgm:prSet/>
      <dgm:spPr/>
      <dgm:t>
        <a:bodyPr/>
        <a:lstStyle/>
        <a:p>
          <a:endParaRPr lang="en-GB"/>
        </a:p>
      </dgm:t>
    </dgm:pt>
    <dgm:pt modelId="{528B01C9-73AA-44D5-8681-A612E09030DE}" type="pres">
      <dgm:prSet presAssocID="{B0332082-FC06-47B8-B8A2-85715FAB1CFC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4271039E-753E-4E12-8983-2046F79C0CAC}" type="pres">
      <dgm:prSet presAssocID="{0F32C39C-4695-4C34-A898-F01B7A09DE6C}" presName="singleCycle" presStyleCnt="0"/>
      <dgm:spPr/>
    </dgm:pt>
    <dgm:pt modelId="{24DAAFB4-2DA9-4CC5-98CD-D606E37FAE73}" type="pres">
      <dgm:prSet presAssocID="{0F32C39C-4695-4C34-A898-F01B7A09DE6C}" presName="singleCenter" presStyleLbl="node1" presStyleIdx="0" presStyleCnt="7">
        <dgm:presLayoutVars>
          <dgm:chMax val="7"/>
          <dgm:chPref val="7"/>
        </dgm:presLayoutVars>
      </dgm:prSet>
      <dgm:spPr/>
      <dgm:t>
        <a:bodyPr/>
        <a:lstStyle/>
        <a:p>
          <a:endParaRPr lang="en-GB"/>
        </a:p>
      </dgm:t>
    </dgm:pt>
    <dgm:pt modelId="{F311950A-9F24-4BB6-AB3C-2BB00D0E10DA}" type="pres">
      <dgm:prSet presAssocID="{005A8F38-1D75-4547-B83E-0B6DD93A3DDA}" presName="Name56" presStyleLbl="parChTrans1D2" presStyleIdx="0" presStyleCnt="6"/>
      <dgm:spPr/>
      <dgm:t>
        <a:bodyPr/>
        <a:lstStyle/>
        <a:p>
          <a:endParaRPr lang="en-GB"/>
        </a:p>
      </dgm:t>
    </dgm:pt>
    <dgm:pt modelId="{5FB8D77C-EF9C-4A81-ABD6-DE6EA652329A}" type="pres">
      <dgm:prSet presAssocID="{C81EAA2F-07DB-49CE-95CE-16B2DE1905AB}" presName="text0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3CE9E94-DE80-41DF-A050-1E10D5709E5A}" type="pres">
      <dgm:prSet presAssocID="{F88351D8-5D4B-4FCD-84A9-9B800A34FD06}" presName="Name56" presStyleLbl="parChTrans1D2" presStyleIdx="1" presStyleCnt="6"/>
      <dgm:spPr/>
      <dgm:t>
        <a:bodyPr/>
        <a:lstStyle/>
        <a:p>
          <a:endParaRPr lang="en-GB"/>
        </a:p>
      </dgm:t>
    </dgm:pt>
    <dgm:pt modelId="{6AFDFCF7-EC68-487B-9BBB-EE0DA2B4CA13}" type="pres">
      <dgm:prSet presAssocID="{A298210D-0C07-42B8-BEE1-FE5B3D7A05C7}" presName="text0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63FA134-AB9A-4BA3-9C8C-40204DD93246}" type="pres">
      <dgm:prSet presAssocID="{ECA35695-D673-4603-ADFA-DEA9220F4614}" presName="Name56" presStyleLbl="parChTrans1D2" presStyleIdx="2" presStyleCnt="6"/>
      <dgm:spPr/>
      <dgm:t>
        <a:bodyPr/>
        <a:lstStyle/>
        <a:p>
          <a:endParaRPr lang="en-GB"/>
        </a:p>
      </dgm:t>
    </dgm:pt>
    <dgm:pt modelId="{1F2601F1-839A-4B59-AD4C-05E99410F861}" type="pres">
      <dgm:prSet presAssocID="{3D3004C9-08C6-44BD-B6DC-3FFB2A597DB2}" presName="text0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A4DAAE8-25A2-45E4-94F8-ECEBDD4845B7}" type="pres">
      <dgm:prSet presAssocID="{9DF9B507-80BF-488D-A169-F32DF306B727}" presName="Name56" presStyleLbl="parChTrans1D2" presStyleIdx="3" presStyleCnt="6"/>
      <dgm:spPr/>
      <dgm:t>
        <a:bodyPr/>
        <a:lstStyle/>
        <a:p>
          <a:endParaRPr lang="en-GB"/>
        </a:p>
      </dgm:t>
    </dgm:pt>
    <dgm:pt modelId="{491A04F6-C0EF-4A07-A970-3B9014470940}" type="pres">
      <dgm:prSet presAssocID="{BE8FDCB0-213F-4199-8DA8-F313331C92B9}" presName="text0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24EFDF6-06DF-441A-BDE6-E219A1B50D18}" type="pres">
      <dgm:prSet presAssocID="{52FC24D3-86ED-4339-BFB4-F9B15676826E}" presName="Name56" presStyleLbl="parChTrans1D2" presStyleIdx="4" presStyleCnt="6"/>
      <dgm:spPr/>
      <dgm:t>
        <a:bodyPr/>
        <a:lstStyle/>
        <a:p>
          <a:endParaRPr lang="en-GB"/>
        </a:p>
      </dgm:t>
    </dgm:pt>
    <dgm:pt modelId="{027C3095-9AB4-4553-BC52-FCFCED2CD6CA}" type="pres">
      <dgm:prSet presAssocID="{9624FEB1-4D36-459B-8277-E093C70D0CC1}" presName="text0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7604C46-3BB8-4CE2-9E87-D75F0EDD6D7E}" type="pres">
      <dgm:prSet presAssocID="{FCED7558-F53F-4314-BA5A-E7686EDA9CF7}" presName="Name56" presStyleLbl="parChTrans1D2" presStyleIdx="5" presStyleCnt="6"/>
      <dgm:spPr/>
      <dgm:t>
        <a:bodyPr/>
        <a:lstStyle/>
        <a:p>
          <a:endParaRPr lang="en-GB"/>
        </a:p>
      </dgm:t>
    </dgm:pt>
    <dgm:pt modelId="{AA654540-E449-448D-ADC0-48E2324B75DE}" type="pres">
      <dgm:prSet presAssocID="{8D55336B-7C35-445B-8099-DF18BCA115E5}" presName="text0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AE38C7F-D181-4454-B4FF-432DFDB936C1}" type="presOf" srcId="{9624FEB1-4D36-459B-8277-E093C70D0CC1}" destId="{027C3095-9AB4-4553-BC52-FCFCED2CD6CA}" srcOrd="0" destOrd="0" presId="urn:microsoft.com/office/officeart/2008/layout/RadialCluster"/>
    <dgm:cxn modelId="{D612443B-E5FE-44F3-91A9-732D5F3CFFB7}" type="presOf" srcId="{9DF9B507-80BF-488D-A169-F32DF306B727}" destId="{6A4DAAE8-25A2-45E4-94F8-ECEBDD4845B7}" srcOrd="0" destOrd="0" presId="urn:microsoft.com/office/officeart/2008/layout/RadialCluster"/>
    <dgm:cxn modelId="{3EEB984F-22D1-4D94-9683-E67D22276449}" srcId="{0F32C39C-4695-4C34-A898-F01B7A09DE6C}" destId="{C81EAA2F-07DB-49CE-95CE-16B2DE1905AB}" srcOrd="0" destOrd="0" parTransId="{005A8F38-1D75-4547-B83E-0B6DD93A3DDA}" sibTransId="{27180412-CDBC-44A3-A6A8-6A5CF53B6FC1}"/>
    <dgm:cxn modelId="{D56C3A67-FE2F-424A-BB64-F1A47E6C88DF}" type="presOf" srcId="{3D3004C9-08C6-44BD-B6DC-3FFB2A597DB2}" destId="{1F2601F1-839A-4B59-AD4C-05E99410F861}" srcOrd="0" destOrd="0" presId="urn:microsoft.com/office/officeart/2008/layout/RadialCluster"/>
    <dgm:cxn modelId="{FED480F3-5CBA-4961-831E-63B7DEB57CBD}" type="presOf" srcId="{005A8F38-1D75-4547-B83E-0B6DD93A3DDA}" destId="{F311950A-9F24-4BB6-AB3C-2BB00D0E10DA}" srcOrd="0" destOrd="0" presId="urn:microsoft.com/office/officeart/2008/layout/RadialCluster"/>
    <dgm:cxn modelId="{01F6EFCC-D98C-4BF8-9725-29F54A071A4A}" type="presOf" srcId="{C81EAA2F-07DB-49CE-95CE-16B2DE1905AB}" destId="{5FB8D77C-EF9C-4A81-ABD6-DE6EA652329A}" srcOrd="0" destOrd="0" presId="urn:microsoft.com/office/officeart/2008/layout/RadialCluster"/>
    <dgm:cxn modelId="{5326D489-FD51-425F-99B0-413D7F733242}" srcId="{0F32C39C-4695-4C34-A898-F01B7A09DE6C}" destId="{8D55336B-7C35-445B-8099-DF18BCA115E5}" srcOrd="5" destOrd="0" parTransId="{FCED7558-F53F-4314-BA5A-E7686EDA9CF7}" sibTransId="{92472633-AF08-4FBC-9793-36971D5C05EC}"/>
    <dgm:cxn modelId="{A8ECE338-D88F-4A9B-B2F1-9EDF9663FBC6}" srcId="{0F32C39C-4695-4C34-A898-F01B7A09DE6C}" destId="{BE8FDCB0-213F-4199-8DA8-F313331C92B9}" srcOrd="3" destOrd="0" parTransId="{9DF9B507-80BF-488D-A169-F32DF306B727}" sibTransId="{89A29641-C5AF-44E8-9338-B96479177A1C}"/>
    <dgm:cxn modelId="{901011C3-FC23-4CCA-B20C-3580C3582BC1}" type="presOf" srcId="{52FC24D3-86ED-4339-BFB4-F9B15676826E}" destId="{A24EFDF6-06DF-441A-BDE6-E219A1B50D18}" srcOrd="0" destOrd="0" presId="urn:microsoft.com/office/officeart/2008/layout/RadialCluster"/>
    <dgm:cxn modelId="{0E291A40-70BE-41EB-BE93-50F46691F2B5}" type="presOf" srcId="{ECA35695-D673-4603-ADFA-DEA9220F4614}" destId="{E63FA134-AB9A-4BA3-9C8C-40204DD93246}" srcOrd="0" destOrd="0" presId="urn:microsoft.com/office/officeart/2008/layout/RadialCluster"/>
    <dgm:cxn modelId="{C091AAC9-84B4-4F11-876A-F2323E2E6003}" type="presOf" srcId="{A298210D-0C07-42B8-BEE1-FE5B3D7A05C7}" destId="{6AFDFCF7-EC68-487B-9BBB-EE0DA2B4CA13}" srcOrd="0" destOrd="0" presId="urn:microsoft.com/office/officeart/2008/layout/RadialCluster"/>
    <dgm:cxn modelId="{FE1EA140-428E-479A-9516-CBA9B7F57E57}" srcId="{0F32C39C-4695-4C34-A898-F01B7A09DE6C}" destId="{9624FEB1-4D36-459B-8277-E093C70D0CC1}" srcOrd="4" destOrd="0" parTransId="{52FC24D3-86ED-4339-BFB4-F9B15676826E}" sibTransId="{CFB55463-D469-40D2-AE08-10337ADD5DE0}"/>
    <dgm:cxn modelId="{88CBB5EB-C26F-430F-8AB0-26F1C32F52ED}" type="presOf" srcId="{B0332082-FC06-47B8-B8A2-85715FAB1CFC}" destId="{528B01C9-73AA-44D5-8681-A612E09030DE}" srcOrd="0" destOrd="0" presId="urn:microsoft.com/office/officeart/2008/layout/RadialCluster"/>
    <dgm:cxn modelId="{8C05E47F-9702-41CF-984A-35B8ECB13ACA}" srcId="{0F32C39C-4695-4C34-A898-F01B7A09DE6C}" destId="{3D3004C9-08C6-44BD-B6DC-3FFB2A597DB2}" srcOrd="2" destOrd="0" parTransId="{ECA35695-D673-4603-ADFA-DEA9220F4614}" sibTransId="{24C78D86-684C-4B30-8C43-801944EB5952}"/>
    <dgm:cxn modelId="{84990CF5-BFF5-453E-8B8A-35D2566208EB}" type="presOf" srcId="{8D55336B-7C35-445B-8099-DF18BCA115E5}" destId="{AA654540-E449-448D-ADC0-48E2324B75DE}" srcOrd="0" destOrd="0" presId="urn:microsoft.com/office/officeart/2008/layout/RadialCluster"/>
    <dgm:cxn modelId="{B1385495-FA44-4179-AB42-EE2833F7637A}" type="presOf" srcId="{FCED7558-F53F-4314-BA5A-E7686EDA9CF7}" destId="{77604C46-3BB8-4CE2-9E87-D75F0EDD6D7E}" srcOrd="0" destOrd="0" presId="urn:microsoft.com/office/officeart/2008/layout/RadialCluster"/>
    <dgm:cxn modelId="{34570448-32A4-480F-B9DA-C900DE7B132E}" type="presOf" srcId="{0F32C39C-4695-4C34-A898-F01B7A09DE6C}" destId="{24DAAFB4-2DA9-4CC5-98CD-D606E37FAE73}" srcOrd="0" destOrd="0" presId="urn:microsoft.com/office/officeart/2008/layout/RadialCluster"/>
    <dgm:cxn modelId="{B0BE06B9-8E38-4697-BB13-DA2B0CB48688}" srcId="{B0332082-FC06-47B8-B8A2-85715FAB1CFC}" destId="{0F32C39C-4695-4C34-A898-F01B7A09DE6C}" srcOrd="0" destOrd="0" parTransId="{EEB5E90C-EB43-4531-A52C-20A9B56FAA9D}" sibTransId="{AD0A03AC-F12F-4C5D-8997-3A02A7E5F961}"/>
    <dgm:cxn modelId="{A931D042-EC18-42B9-894F-ACA4547AC50A}" type="presOf" srcId="{F88351D8-5D4B-4FCD-84A9-9B800A34FD06}" destId="{43CE9E94-DE80-41DF-A050-1E10D5709E5A}" srcOrd="0" destOrd="0" presId="urn:microsoft.com/office/officeart/2008/layout/RadialCluster"/>
    <dgm:cxn modelId="{9E9201D0-9A0B-48EC-B2B3-4F48847AE66F}" srcId="{0F32C39C-4695-4C34-A898-F01B7A09DE6C}" destId="{A298210D-0C07-42B8-BEE1-FE5B3D7A05C7}" srcOrd="1" destOrd="0" parTransId="{F88351D8-5D4B-4FCD-84A9-9B800A34FD06}" sibTransId="{A070878A-FBC5-4A9C-85C9-E8639EEC011D}"/>
    <dgm:cxn modelId="{F590BCA8-BB48-4989-BC2E-73E5D02289BC}" type="presOf" srcId="{BE8FDCB0-213F-4199-8DA8-F313331C92B9}" destId="{491A04F6-C0EF-4A07-A970-3B9014470940}" srcOrd="0" destOrd="0" presId="urn:microsoft.com/office/officeart/2008/layout/RadialCluster"/>
    <dgm:cxn modelId="{CA1440B8-A65C-41D0-AC9E-BAB60C88A7AD}" type="presParOf" srcId="{528B01C9-73AA-44D5-8681-A612E09030DE}" destId="{4271039E-753E-4E12-8983-2046F79C0CAC}" srcOrd="0" destOrd="0" presId="urn:microsoft.com/office/officeart/2008/layout/RadialCluster"/>
    <dgm:cxn modelId="{3BC5C09B-BAB1-49AA-B80E-675D368B41FD}" type="presParOf" srcId="{4271039E-753E-4E12-8983-2046F79C0CAC}" destId="{24DAAFB4-2DA9-4CC5-98CD-D606E37FAE73}" srcOrd="0" destOrd="0" presId="urn:microsoft.com/office/officeart/2008/layout/RadialCluster"/>
    <dgm:cxn modelId="{D089A730-A261-4D33-9B19-AE45B6BCB48B}" type="presParOf" srcId="{4271039E-753E-4E12-8983-2046F79C0CAC}" destId="{F311950A-9F24-4BB6-AB3C-2BB00D0E10DA}" srcOrd="1" destOrd="0" presId="urn:microsoft.com/office/officeart/2008/layout/RadialCluster"/>
    <dgm:cxn modelId="{DBC06E21-A3BC-45BD-8746-A07B5066B4B8}" type="presParOf" srcId="{4271039E-753E-4E12-8983-2046F79C0CAC}" destId="{5FB8D77C-EF9C-4A81-ABD6-DE6EA652329A}" srcOrd="2" destOrd="0" presId="urn:microsoft.com/office/officeart/2008/layout/RadialCluster"/>
    <dgm:cxn modelId="{F86C9462-41D5-41C2-B2E1-2A0648237116}" type="presParOf" srcId="{4271039E-753E-4E12-8983-2046F79C0CAC}" destId="{43CE9E94-DE80-41DF-A050-1E10D5709E5A}" srcOrd="3" destOrd="0" presId="urn:microsoft.com/office/officeart/2008/layout/RadialCluster"/>
    <dgm:cxn modelId="{6DDEA7D0-7857-484B-B2D8-84571F4D249A}" type="presParOf" srcId="{4271039E-753E-4E12-8983-2046F79C0CAC}" destId="{6AFDFCF7-EC68-487B-9BBB-EE0DA2B4CA13}" srcOrd="4" destOrd="0" presId="urn:microsoft.com/office/officeart/2008/layout/RadialCluster"/>
    <dgm:cxn modelId="{CC6DA04F-F414-4A54-A884-6115460EC639}" type="presParOf" srcId="{4271039E-753E-4E12-8983-2046F79C0CAC}" destId="{E63FA134-AB9A-4BA3-9C8C-40204DD93246}" srcOrd="5" destOrd="0" presId="urn:microsoft.com/office/officeart/2008/layout/RadialCluster"/>
    <dgm:cxn modelId="{995A5960-C63A-4704-9F73-04F567D71075}" type="presParOf" srcId="{4271039E-753E-4E12-8983-2046F79C0CAC}" destId="{1F2601F1-839A-4B59-AD4C-05E99410F861}" srcOrd="6" destOrd="0" presId="urn:microsoft.com/office/officeart/2008/layout/RadialCluster"/>
    <dgm:cxn modelId="{312F2464-B3D5-4B62-925E-6228B07E739C}" type="presParOf" srcId="{4271039E-753E-4E12-8983-2046F79C0CAC}" destId="{6A4DAAE8-25A2-45E4-94F8-ECEBDD4845B7}" srcOrd="7" destOrd="0" presId="urn:microsoft.com/office/officeart/2008/layout/RadialCluster"/>
    <dgm:cxn modelId="{F67B715A-039B-4421-BFBF-56C17ADA1BD4}" type="presParOf" srcId="{4271039E-753E-4E12-8983-2046F79C0CAC}" destId="{491A04F6-C0EF-4A07-A970-3B9014470940}" srcOrd="8" destOrd="0" presId="urn:microsoft.com/office/officeart/2008/layout/RadialCluster"/>
    <dgm:cxn modelId="{C70F19BB-CA18-4F19-9BB5-6C95AE5A2555}" type="presParOf" srcId="{4271039E-753E-4E12-8983-2046F79C0CAC}" destId="{A24EFDF6-06DF-441A-BDE6-E219A1B50D18}" srcOrd="9" destOrd="0" presId="urn:microsoft.com/office/officeart/2008/layout/RadialCluster"/>
    <dgm:cxn modelId="{9C2683D4-ABAA-4233-9F62-C09066FB6B06}" type="presParOf" srcId="{4271039E-753E-4E12-8983-2046F79C0CAC}" destId="{027C3095-9AB4-4553-BC52-FCFCED2CD6CA}" srcOrd="10" destOrd="0" presId="urn:microsoft.com/office/officeart/2008/layout/RadialCluster"/>
    <dgm:cxn modelId="{D1E86F88-6895-44D9-AAB5-50FDE840C947}" type="presParOf" srcId="{4271039E-753E-4E12-8983-2046F79C0CAC}" destId="{77604C46-3BB8-4CE2-9E87-D75F0EDD6D7E}" srcOrd="11" destOrd="0" presId="urn:microsoft.com/office/officeart/2008/layout/RadialCluster"/>
    <dgm:cxn modelId="{E3BEC911-9E53-4EC9-B73E-921EC2B78E63}" type="presParOf" srcId="{4271039E-753E-4E12-8983-2046F79C0CAC}" destId="{AA654540-E449-448D-ADC0-48E2324B75DE}" srcOrd="12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DAAFB4-2DA9-4CC5-98CD-D606E37FAE73}">
      <dsp:nvSpPr>
        <dsp:cNvPr id="0" name=""/>
        <dsp:cNvSpPr/>
      </dsp:nvSpPr>
      <dsp:spPr>
        <a:xfrm>
          <a:off x="3220283" y="1511234"/>
          <a:ext cx="1295343" cy="1295343"/>
        </a:xfrm>
        <a:prstGeom prst="roundRect">
          <a:avLst/>
        </a:prstGeom>
        <a:noFill/>
        <a:ln w="25400" cap="flat" cmpd="sng" algn="ctr">
          <a:solidFill>
            <a:srgbClr val="49AA4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360" tIns="86360" rIns="86360" bIns="8636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3400" kern="1200" dirty="0"/>
        </a:p>
      </dsp:txBody>
      <dsp:txXfrm>
        <a:off x="3283516" y="1574467"/>
        <a:ext cx="1168877" cy="1168877"/>
      </dsp:txXfrm>
    </dsp:sp>
    <dsp:sp modelId="{F311950A-9F24-4BB6-AB3C-2BB00D0E10DA}">
      <dsp:nvSpPr>
        <dsp:cNvPr id="0" name=""/>
        <dsp:cNvSpPr/>
      </dsp:nvSpPr>
      <dsp:spPr>
        <a:xfrm rot="16200000">
          <a:off x="3546463" y="1189742"/>
          <a:ext cx="64298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4298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8D77C-EF9C-4A81-ABD6-DE6EA652329A}">
      <dsp:nvSpPr>
        <dsp:cNvPr id="0" name=""/>
        <dsp:cNvSpPr/>
      </dsp:nvSpPr>
      <dsp:spPr>
        <a:xfrm>
          <a:off x="3434014" y="371"/>
          <a:ext cx="867880" cy="867880"/>
        </a:xfrm>
        <a:prstGeom prst="roundRect">
          <a:avLst/>
        </a:prstGeom>
        <a:noFill/>
        <a:ln w="25400" cap="flat" cmpd="sng" algn="ctr">
          <a:solidFill>
            <a:srgbClr val="49AA4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>
              <a:solidFill>
                <a:srgbClr val="1B4298"/>
              </a:solidFill>
            </a:rPr>
            <a:t>Class  teacher</a:t>
          </a:r>
          <a:endParaRPr lang="en-GB" sz="1700" kern="1200" dirty="0">
            <a:solidFill>
              <a:srgbClr val="1B4298"/>
            </a:solidFill>
          </a:endParaRPr>
        </a:p>
      </dsp:txBody>
      <dsp:txXfrm>
        <a:off x="3476380" y="42737"/>
        <a:ext cx="783148" cy="783148"/>
      </dsp:txXfrm>
    </dsp:sp>
    <dsp:sp modelId="{43CE9E94-DE80-41DF-A050-1E10D5709E5A}">
      <dsp:nvSpPr>
        <dsp:cNvPr id="0" name=""/>
        <dsp:cNvSpPr/>
      </dsp:nvSpPr>
      <dsp:spPr>
        <a:xfrm rot="19800000">
          <a:off x="4483763" y="1666058"/>
          <a:ext cx="47565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7565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FDFCF7-EC68-487B-9BBB-EE0DA2B4CA13}">
      <dsp:nvSpPr>
        <dsp:cNvPr id="0" name=""/>
        <dsp:cNvSpPr/>
      </dsp:nvSpPr>
      <dsp:spPr>
        <a:xfrm>
          <a:off x="4927557" y="862668"/>
          <a:ext cx="867880" cy="867880"/>
        </a:xfrm>
        <a:prstGeom prst="roundRect">
          <a:avLst/>
        </a:prstGeom>
        <a:noFill/>
        <a:ln w="25400" cap="flat" cmpd="sng" algn="ctr">
          <a:solidFill>
            <a:srgbClr val="49AA4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>
              <a:solidFill>
                <a:srgbClr val="1B4298"/>
              </a:solidFill>
            </a:rPr>
            <a:t>Teaching Assistant</a:t>
          </a:r>
          <a:endParaRPr lang="en-GB" sz="1500" kern="1200" dirty="0">
            <a:solidFill>
              <a:srgbClr val="1B4298"/>
            </a:solidFill>
          </a:endParaRPr>
        </a:p>
      </dsp:txBody>
      <dsp:txXfrm>
        <a:off x="4969923" y="905034"/>
        <a:ext cx="783148" cy="783148"/>
      </dsp:txXfrm>
    </dsp:sp>
    <dsp:sp modelId="{E63FA134-AB9A-4BA3-9C8C-40204DD93246}">
      <dsp:nvSpPr>
        <dsp:cNvPr id="0" name=""/>
        <dsp:cNvSpPr/>
      </dsp:nvSpPr>
      <dsp:spPr>
        <a:xfrm rot="1800000">
          <a:off x="4483763" y="2651753"/>
          <a:ext cx="47565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7565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2601F1-839A-4B59-AD4C-05E99410F861}">
      <dsp:nvSpPr>
        <dsp:cNvPr id="0" name=""/>
        <dsp:cNvSpPr/>
      </dsp:nvSpPr>
      <dsp:spPr>
        <a:xfrm>
          <a:off x="4927557" y="2587263"/>
          <a:ext cx="867880" cy="867880"/>
        </a:xfrm>
        <a:prstGeom prst="roundRect">
          <a:avLst/>
        </a:prstGeom>
        <a:noFill/>
        <a:ln w="25400" cap="flat" cmpd="sng" algn="ctr">
          <a:solidFill>
            <a:srgbClr val="49AA4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>
              <a:solidFill>
                <a:srgbClr val="1B4298"/>
              </a:solidFill>
            </a:rPr>
            <a:t>My friends</a:t>
          </a:r>
          <a:endParaRPr lang="en-GB" sz="1900" kern="1200" dirty="0">
            <a:solidFill>
              <a:srgbClr val="1B4298"/>
            </a:solidFill>
          </a:endParaRPr>
        </a:p>
      </dsp:txBody>
      <dsp:txXfrm>
        <a:off x="4969923" y="2629629"/>
        <a:ext cx="783148" cy="783148"/>
      </dsp:txXfrm>
    </dsp:sp>
    <dsp:sp modelId="{6A4DAAE8-25A2-45E4-94F8-ECEBDD4845B7}">
      <dsp:nvSpPr>
        <dsp:cNvPr id="0" name=""/>
        <dsp:cNvSpPr/>
      </dsp:nvSpPr>
      <dsp:spPr>
        <a:xfrm rot="5400000">
          <a:off x="3546463" y="3128069"/>
          <a:ext cx="64298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4298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1A04F6-C0EF-4A07-A970-3B9014470940}">
      <dsp:nvSpPr>
        <dsp:cNvPr id="0" name=""/>
        <dsp:cNvSpPr/>
      </dsp:nvSpPr>
      <dsp:spPr>
        <a:xfrm>
          <a:off x="3434014" y="3449560"/>
          <a:ext cx="867880" cy="867880"/>
        </a:xfrm>
        <a:prstGeom prst="roundRect">
          <a:avLst/>
        </a:prstGeom>
        <a:noFill/>
        <a:ln w="25400" cap="flat" cmpd="sng" algn="ctr">
          <a:solidFill>
            <a:srgbClr val="49AA4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3600" kern="1200"/>
        </a:p>
      </dsp:txBody>
      <dsp:txXfrm>
        <a:off x="3476380" y="3491926"/>
        <a:ext cx="783148" cy="783148"/>
      </dsp:txXfrm>
    </dsp:sp>
    <dsp:sp modelId="{A24EFDF6-06DF-441A-BDE6-E219A1B50D18}">
      <dsp:nvSpPr>
        <dsp:cNvPr id="0" name=""/>
        <dsp:cNvSpPr/>
      </dsp:nvSpPr>
      <dsp:spPr>
        <a:xfrm rot="9000000">
          <a:off x="2776489" y="2651753"/>
          <a:ext cx="47565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7565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7C3095-9AB4-4553-BC52-FCFCED2CD6CA}">
      <dsp:nvSpPr>
        <dsp:cNvPr id="0" name=""/>
        <dsp:cNvSpPr/>
      </dsp:nvSpPr>
      <dsp:spPr>
        <a:xfrm>
          <a:off x="1940471" y="2587263"/>
          <a:ext cx="867880" cy="867880"/>
        </a:xfrm>
        <a:prstGeom prst="roundRect">
          <a:avLst/>
        </a:prstGeom>
        <a:noFill/>
        <a:ln w="25400" cap="flat" cmpd="sng" algn="ctr">
          <a:solidFill>
            <a:srgbClr val="49AA4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3600" kern="1200"/>
        </a:p>
      </dsp:txBody>
      <dsp:txXfrm>
        <a:off x="1982837" y="2629629"/>
        <a:ext cx="783148" cy="783148"/>
      </dsp:txXfrm>
    </dsp:sp>
    <dsp:sp modelId="{77604C46-3BB8-4CE2-9E87-D75F0EDD6D7E}">
      <dsp:nvSpPr>
        <dsp:cNvPr id="0" name=""/>
        <dsp:cNvSpPr/>
      </dsp:nvSpPr>
      <dsp:spPr>
        <a:xfrm rot="12600000">
          <a:off x="2776489" y="1666058"/>
          <a:ext cx="47565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7565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654540-E449-448D-ADC0-48E2324B75DE}">
      <dsp:nvSpPr>
        <dsp:cNvPr id="0" name=""/>
        <dsp:cNvSpPr/>
      </dsp:nvSpPr>
      <dsp:spPr>
        <a:xfrm>
          <a:off x="1940471" y="862668"/>
          <a:ext cx="867880" cy="867880"/>
        </a:xfrm>
        <a:prstGeom prst="roundRect">
          <a:avLst/>
        </a:prstGeom>
        <a:noFill/>
        <a:ln w="25400" cap="flat" cmpd="sng" algn="ctr">
          <a:solidFill>
            <a:srgbClr val="49AA4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3600" kern="1200"/>
        </a:p>
      </dsp:txBody>
      <dsp:txXfrm>
        <a:off x="1982837" y="905034"/>
        <a:ext cx="783148" cy="7831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806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62666"/>
            <a:ext cx="8229600" cy="651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Title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77708"/>
            <a:ext cx="8229600" cy="4080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Bullet point your information</a:t>
            </a:r>
          </a:p>
          <a:p>
            <a:pPr lvl="0"/>
            <a:r>
              <a:rPr lang="en-GB" altLang="en-US" dirty="0" smtClean="0"/>
              <a:t>Keep it short</a:t>
            </a:r>
          </a:p>
          <a:p>
            <a:pPr lvl="0"/>
            <a:r>
              <a:rPr lang="en-GB" altLang="en-US" dirty="0" smtClean="0"/>
              <a:t>Keep animation to minimum</a:t>
            </a:r>
          </a:p>
          <a:p>
            <a:pPr lvl="0"/>
            <a:r>
              <a:rPr lang="en-GB" altLang="en-US" dirty="0" smtClean="0"/>
              <a:t>Text size 28pt Arial</a:t>
            </a:r>
          </a:p>
          <a:p>
            <a:pPr lvl="0"/>
            <a:endParaRPr lang="en-GB" altLang="en-U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iming>
    <p:tnLst>
      <p:par>
        <p:cTn id="1" dur="indefinite" restart="never" nodeType="tmRoot"/>
      </p:par>
    </p:tnLst>
  </p:timing>
  <p:txStyles>
    <p:titleStyle>
      <a:lvl1pPr algn="l" defTabSz="342892" rtl="0" eaLnBrk="1" fontAlgn="base" hangingPunct="1">
        <a:spcBef>
          <a:spcPct val="0"/>
        </a:spcBef>
        <a:spcAft>
          <a:spcPct val="0"/>
        </a:spcAft>
        <a:defRPr sz="2550" b="0" kern="1200" baseline="0">
          <a:solidFill>
            <a:srgbClr val="49AA42"/>
          </a:solidFill>
          <a:latin typeface="Arial" panose="020B0604020202020204" pitchFamily="34" charset="0"/>
          <a:ea typeface="ＭＳ Ｐゴシック" charset="0"/>
          <a:cs typeface="ＭＳ Ｐゴシック" charset="0"/>
        </a:defRPr>
      </a:lvl1pPr>
      <a:lvl2pPr algn="l" defTabSz="342892" rtl="0" eaLnBrk="1" fontAlgn="base" hangingPunct="1">
        <a:spcBef>
          <a:spcPct val="0"/>
        </a:spcBef>
        <a:spcAft>
          <a:spcPct val="0"/>
        </a:spcAft>
        <a:defRPr sz="2550" b="1">
          <a:solidFill>
            <a:srgbClr val="49AA42"/>
          </a:solidFill>
          <a:latin typeface="Arial" panose="020B0604020202020204" pitchFamily="34" charset="0"/>
          <a:ea typeface="ＭＳ Ｐゴシック" charset="0"/>
          <a:cs typeface="ＭＳ Ｐゴシック" charset="0"/>
        </a:defRPr>
      </a:lvl2pPr>
      <a:lvl3pPr algn="l" defTabSz="342892" rtl="0" eaLnBrk="1" fontAlgn="base" hangingPunct="1">
        <a:spcBef>
          <a:spcPct val="0"/>
        </a:spcBef>
        <a:spcAft>
          <a:spcPct val="0"/>
        </a:spcAft>
        <a:defRPr sz="2550" b="1">
          <a:solidFill>
            <a:srgbClr val="49AA42"/>
          </a:solidFill>
          <a:latin typeface="Arial" panose="020B0604020202020204" pitchFamily="34" charset="0"/>
          <a:ea typeface="ＭＳ Ｐゴシック" charset="0"/>
          <a:cs typeface="ＭＳ Ｐゴシック" charset="0"/>
        </a:defRPr>
      </a:lvl3pPr>
      <a:lvl4pPr algn="l" defTabSz="342892" rtl="0" eaLnBrk="1" fontAlgn="base" hangingPunct="1">
        <a:spcBef>
          <a:spcPct val="0"/>
        </a:spcBef>
        <a:spcAft>
          <a:spcPct val="0"/>
        </a:spcAft>
        <a:defRPr sz="2550" b="1">
          <a:solidFill>
            <a:srgbClr val="49AA42"/>
          </a:solidFill>
          <a:latin typeface="Arial" panose="020B0604020202020204" pitchFamily="34" charset="0"/>
          <a:ea typeface="ＭＳ Ｐゴシック" charset="0"/>
          <a:cs typeface="ＭＳ Ｐゴシック" charset="0"/>
        </a:defRPr>
      </a:lvl4pPr>
      <a:lvl5pPr algn="l" defTabSz="342892" rtl="0" eaLnBrk="1" fontAlgn="base" hangingPunct="1">
        <a:spcBef>
          <a:spcPct val="0"/>
        </a:spcBef>
        <a:spcAft>
          <a:spcPct val="0"/>
        </a:spcAft>
        <a:defRPr sz="2550" b="1">
          <a:solidFill>
            <a:srgbClr val="49AA42"/>
          </a:solidFill>
          <a:latin typeface="Arial" panose="020B0604020202020204" pitchFamily="34" charset="0"/>
          <a:ea typeface="ＭＳ Ｐゴシック" charset="0"/>
          <a:cs typeface="ＭＳ Ｐゴシック" charset="0"/>
        </a:defRPr>
      </a:lvl5pPr>
      <a:lvl6pPr marL="342892" algn="ctr" defTabSz="342892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685783" algn="ctr" defTabSz="342892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028675" algn="ctr" defTabSz="342892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371566" algn="ctr" defTabSz="342892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257168" indent="-257168" algn="l" defTabSz="342892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rgbClr val="1B4298"/>
          </a:solidFill>
          <a:latin typeface="Arial" panose="020B0604020202020204" pitchFamily="34" charset="0"/>
          <a:ea typeface="ＭＳ Ｐゴシック" charset="0"/>
          <a:cs typeface="ＭＳ Ｐゴシック" charset="0"/>
        </a:defRPr>
      </a:lvl1pPr>
      <a:lvl2pPr marL="557199" indent="-214308" algn="l" defTabSz="342892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57228" indent="-171446" algn="l" defTabSz="342892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200120" indent="-171446" algn="l" defTabSz="342892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543012" indent="-171446" algn="l" defTabSz="342892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885903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864" y="3294376"/>
            <a:ext cx="1947325" cy="194732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4852"/>
            <a:ext cx="8229600" cy="4906849"/>
          </a:xfrm>
        </p:spPr>
        <p:txBody>
          <a:bodyPr/>
          <a:lstStyle/>
          <a:p>
            <a:pPr marL="0" indent="0" algn="ctr">
              <a:buNone/>
            </a:pPr>
            <a:r>
              <a:rPr lang="en-GB" sz="4400" dirty="0" smtClean="0">
                <a:latin typeface="+mn-lt"/>
              </a:rPr>
              <a:t>PSHE Term 6 - Key Stage 2</a:t>
            </a:r>
            <a:endParaRPr lang="en-GB" sz="4400" dirty="0">
              <a:latin typeface="+mn-lt"/>
            </a:endParaRPr>
          </a:p>
          <a:p>
            <a:pPr marL="0" indent="0" algn="ctr">
              <a:buNone/>
            </a:pPr>
            <a:r>
              <a:rPr lang="en-GB" sz="6400" dirty="0" smtClean="0">
                <a:latin typeface="+mn-lt"/>
              </a:rPr>
              <a:t>Changing Me</a:t>
            </a:r>
            <a:endParaRPr lang="en-GB" sz="6400" dirty="0">
              <a:latin typeface="+mn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7521" y="2198362"/>
            <a:ext cx="2383899" cy="23838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938" y="2197053"/>
            <a:ext cx="3250709" cy="3250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13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76" y="2588654"/>
            <a:ext cx="1281447" cy="18335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4068" y="875764"/>
            <a:ext cx="1062507" cy="21250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07" y="136688"/>
            <a:ext cx="8828468" cy="854985"/>
          </a:xfrm>
        </p:spPr>
        <p:txBody>
          <a:bodyPr/>
          <a:lstStyle/>
          <a:p>
            <a:r>
              <a:rPr lang="en-GB" sz="4400" dirty="0" smtClean="0">
                <a:latin typeface="+mn-lt"/>
              </a:rPr>
              <a:t>How I can manage these changes</a:t>
            </a:r>
            <a:endParaRPr lang="en-GB" sz="4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107" y="875764"/>
            <a:ext cx="8828468" cy="4391695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+mn-lt"/>
              </a:rPr>
              <a:t>Can you think of something you have achieved or learnt recently that </a:t>
            </a:r>
          </a:p>
          <a:p>
            <a:pPr marL="0" indent="0">
              <a:buNone/>
            </a:pPr>
            <a:r>
              <a:rPr lang="en-GB" dirty="0" smtClean="0">
                <a:latin typeface="+mn-lt"/>
              </a:rPr>
              <a:t>you weren’t sure you’d be able to do? </a:t>
            </a:r>
          </a:p>
          <a:p>
            <a:pPr marL="0" indent="0">
              <a:buNone/>
            </a:pPr>
            <a:endParaRPr lang="en-GB" sz="1200" dirty="0">
              <a:latin typeface="+mn-lt"/>
            </a:endParaRPr>
          </a:p>
          <a:p>
            <a:pPr marL="0" indent="0">
              <a:buNone/>
            </a:pPr>
            <a:r>
              <a:rPr lang="en-GB" dirty="0" smtClean="0">
                <a:latin typeface="+mn-lt"/>
              </a:rPr>
              <a:t>It might have been; cooking a meal with no help, fixing something on </a:t>
            </a:r>
          </a:p>
          <a:p>
            <a:pPr marL="0" indent="0">
              <a:buNone/>
            </a:pPr>
            <a:r>
              <a:rPr lang="en-GB" dirty="0" smtClean="0">
                <a:latin typeface="+mn-lt"/>
              </a:rPr>
              <a:t>your bike or completing an online workout or activity</a:t>
            </a:r>
          </a:p>
          <a:p>
            <a:pPr marL="0" indent="0">
              <a:buNone/>
            </a:pPr>
            <a:endParaRPr lang="en-GB" sz="1200" dirty="0">
              <a:latin typeface="+mn-lt"/>
            </a:endParaRPr>
          </a:p>
          <a:p>
            <a:pPr marL="0" indent="0">
              <a:buNone/>
            </a:pPr>
            <a:r>
              <a:rPr lang="en-GB" dirty="0" smtClean="0">
                <a:latin typeface="+mn-lt"/>
              </a:rPr>
              <a:t>					But…now you CAN do it!</a:t>
            </a:r>
          </a:p>
          <a:p>
            <a:pPr marL="0" indent="0">
              <a:buNone/>
            </a:pPr>
            <a:endParaRPr lang="en-GB" sz="1200" dirty="0">
              <a:latin typeface="+mn-lt"/>
            </a:endParaRPr>
          </a:p>
          <a:p>
            <a:pPr marL="0" indent="0">
              <a:buNone/>
            </a:pPr>
            <a:r>
              <a:rPr lang="en-GB" dirty="0" smtClean="0">
                <a:latin typeface="+mn-lt"/>
              </a:rPr>
              <a:t>					Ask an adult to help you think about the skills, qualities and 							abilities you used to make this happen.</a:t>
            </a:r>
          </a:p>
          <a:p>
            <a:pPr marL="0" indent="0">
              <a:buNone/>
            </a:pPr>
            <a:endParaRPr lang="en-GB" sz="1000" dirty="0">
              <a:latin typeface="+mn-lt"/>
            </a:endParaRPr>
          </a:p>
          <a:p>
            <a:pPr marL="0" indent="0">
              <a:buNone/>
            </a:pPr>
            <a:r>
              <a:rPr lang="en-GB" dirty="0" smtClean="0">
                <a:latin typeface="+mn-lt"/>
              </a:rPr>
              <a:t>Can you think of ways in which these skills, </a:t>
            </a:r>
          </a:p>
          <a:p>
            <a:pPr marL="0" indent="0">
              <a:buNone/>
            </a:pPr>
            <a:r>
              <a:rPr lang="en-GB" dirty="0" smtClean="0">
                <a:latin typeface="+mn-lt"/>
              </a:rPr>
              <a:t>qualities or abilities might help you to manage </a:t>
            </a:r>
          </a:p>
          <a:p>
            <a:pPr marL="0" indent="0">
              <a:buNone/>
            </a:pPr>
            <a:r>
              <a:rPr lang="en-GB" dirty="0">
                <a:latin typeface="+mn-lt"/>
              </a:rPr>
              <a:t>t</a:t>
            </a:r>
            <a:r>
              <a:rPr lang="en-GB" dirty="0" smtClean="0">
                <a:latin typeface="+mn-lt"/>
              </a:rPr>
              <a:t>he school changes that are coming up?</a:t>
            </a:r>
            <a:endParaRPr lang="en-GB" dirty="0">
              <a:latin typeface="+mn-lt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2007" y="4262907"/>
            <a:ext cx="3384567" cy="888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50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986" y="136689"/>
            <a:ext cx="8776952" cy="651954"/>
          </a:xfrm>
        </p:spPr>
        <p:txBody>
          <a:bodyPr/>
          <a:lstStyle/>
          <a:p>
            <a:r>
              <a:rPr lang="en-GB" sz="4400" dirty="0" smtClean="0">
                <a:latin typeface="+mn-lt"/>
              </a:rPr>
              <a:t>Getting help if I need it</a:t>
            </a:r>
            <a:endParaRPr lang="en-GB" sz="4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986" y="965915"/>
            <a:ext cx="3174642" cy="4469327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+mn-lt"/>
              </a:rPr>
              <a:t>If you were feeling sad, nervous, worried, upset, anxious or scared about something at school that had recently changed – who might you be able to talk to about it?</a:t>
            </a:r>
          </a:p>
          <a:p>
            <a:pPr marL="0" indent="0">
              <a:buNone/>
            </a:pPr>
            <a:endParaRPr lang="en-GB" sz="1600" dirty="0">
              <a:latin typeface="+mn-lt"/>
            </a:endParaRPr>
          </a:p>
          <a:p>
            <a:pPr marL="0" indent="0">
              <a:buNone/>
            </a:pPr>
            <a:r>
              <a:rPr lang="en-GB" dirty="0" smtClean="0">
                <a:latin typeface="+mn-lt"/>
              </a:rPr>
              <a:t>Look at the 3 suggestions here </a:t>
            </a:r>
            <a:r>
              <a:rPr lang="en-GB" dirty="0" smtClean="0">
                <a:solidFill>
                  <a:srgbClr val="49AA42"/>
                </a:solidFill>
                <a:latin typeface="+mn-lt"/>
                <a:sym typeface="Wingdings" panose="05000000000000000000" pitchFamily="2" charset="2"/>
              </a:rPr>
              <a:t></a:t>
            </a:r>
            <a:endParaRPr lang="en-GB" dirty="0" smtClean="0">
              <a:solidFill>
                <a:srgbClr val="49AA42"/>
              </a:solidFill>
              <a:latin typeface="+mn-lt"/>
            </a:endParaRPr>
          </a:p>
          <a:p>
            <a:pPr marL="0" indent="0">
              <a:buNone/>
            </a:pPr>
            <a:endParaRPr lang="en-GB" sz="1600" dirty="0" smtClean="0">
              <a:latin typeface="+mn-lt"/>
            </a:endParaRPr>
          </a:p>
          <a:p>
            <a:pPr marL="0" indent="0">
              <a:buNone/>
            </a:pPr>
            <a:r>
              <a:rPr lang="en-GB" dirty="0" smtClean="0">
                <a:latin typeface="+mn-lt"/>
              </a:rPr>
              <a:t>Can you think of 3 other people to go in the blank boxes?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49494403"/>
              </p:ext>
            </p:extLst>
          </p:nvPr>
        </p:nvGraphicFramePr>
        <p:xfrm>
          <a:off x="2039155" y="965915"/>
          <a:ext cx="7735910" cy="4317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3317" y="2578379"/>
            <a:ext cx="1107585" cy="109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54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349" y="136689"/>
            <a:ext cx="8802709" cy="906500"/>
          </a:xfrm>
        </p:spPr>
        <p:txBody>
          <a:bodyPr/>
          <a:lstStyle/>
          <a:p>
            <a:r>
              <a:rPr lang="en-GB" sz="4400" dirty="0" smtClean="0">
                <a:latin typeface="+mn-lt"/>
              </a:rPr>
              <a:t>How have I changed?</a:t>
            </a:r>
            <a:endParaRPr lang="en-GB" sz="4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349" y="1107583"/>
            <a:ext cx="8802709" cy="413411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+mn-lt"/>
              </a:rPr>
              <a:t>With an adult, look at some pictures or videos of you since you’ve been at primary school and then talk about;</a:t>
            </a:r>
          </a:p>
          <a:p>
            <a:pPr marL="0" indent="0">
              <a:buNone/>
            </a:pPr>
            <a:endParaRPr lang="en-GB" sz="1000" dirty="0" smtClean="0">
              <a:latin typeface="+mn-lt"/>
            </a:endParaRPr>
          </a:p>
          <a:p>
            <a:pPr marL="0" indent="0">
              <a:buNone/>
            </a:pPr>
            <a:r>
              <a:rPr lang="en-GB" dirty="0" smtClean="0">
                <a:latin typeface="+mn-lt"/>
              </a:rPr>
              <a:t>What changes can you see? </a:t>
            </a:r>
            <a:r>
              <a:rPr lang="en-GB" sz="1600" dirty="0" smtClean="0">
                <a:latin typeface="+mn-lt"/>
              </a:rPr>
              <a:t>(e.g. I’ve </a:t>
            </a:r>
          </a:p>
          <a:p>
            <a:pPr marL="0" indent="0">
              <a:buNone/>
            </a:pPr>
            <a:r>
              <a:rPr lang="en-GB" sz="1600" dirty="0" smtClean="0">
                <a:latin typeface="+mn-lt"/>
              </a:rPr>
              <a:t>got glasses, my hairstyle’s changed, I’ve got </a:t>
            </a:r>
          </a:p>
          <a:p>
            <a:pPr marL="0" indent="0">
              <a:buNone/>
            </a:pPr>
            <a:r>
              <a:rPr lang="en-GB" sz="1600" dirty="0" smtClean="0">
                <a:latin typeface="+mn-lt"/>
              </a:rPr>
              <a:t>my ears pierced, I have some spots on my face)</a:t>
            </a:r>
            <a:endParaRPr lang="en-GB" dirty="0" smtClean="0">
              <a:latin typeface="+mn-lt"/>
            </a:endParaRPr>
          </a:p>
          <a:p>
            <a:pPr marL="0" indent="0">
              <a:buNone/>
            </a:pPr>
            <a:endParaRPr lang="en-GB" sz="1000" dirty="0" smtClean="0">
              <a:latin typeface="+mn-lt"/>
            </a:endParaRPr>
          </a:p>
          <a:p>
            <a:pPr marL="0" indent="0">
              <a:buNone/>
            </a:pPr>
            <a:r>
              <a:rPr lang="en-GB" dirty="0" smtClean="0">
                <a:latin typeface="+mn-lt"/>
              </a:rPr>
              <a:t>What things have changed that you </a:t>
            </a:r>
          </a:p>
          <a:p>
            <a:pPr marL="0" indent="0">
              <a:buNone/>
            </a:pPr>
            <a:r>
              <a:rPr lang="en-GB" dirty="0" smtClean="0">
                <a:latin typeface="+mn-lt"/>
              </a:rPr>
              <a:t>can’t ‘see’? </a:t>
            </a:r>
            <a:r>
              <a:rPr lang="en-GB" sz="1600" dirty="0" smtClean="0">
                <a:latin typeface="+mn-lt"/>
              </a:rPr>
              <a:t>(e.g. I know why personal </a:t>
            </a:r>
          </a:p>
          <a:p>
            <a:pPr marL="0" indent="0">
              <a:buNone/>
            </a:pPr>
            <a:r>
              <a:rPr lang="en-GB" sz="1600" dirty="0" smtClean="0">
                <a:latin typeface="+mn-lt"/>
              </a:rPr>
              <a:t>hygiene is important, I understand more about </a:t>
            </a:r>
          </a:p>
          <a:p>
            <a:pPr marL="0" indent="0">
              <a:buNone/>
            </a:pPr>
            <a:r>
              <a:rPr lang="en-GB" sz="1600" dirty="0" smtClean="0">
                <a:latin typeface="+mn-lt"/>
              </a:rPr>
              <a:t>the consequences of my actions and choices) </a:t>
            </a:r>
          </a:p>
          <a:p>
            <a:pPr marL="0" indent="0">
              <a:buNone/>
            </a:pPr>
            <a:endParaRPr lang="en-GB" sz="1000" dirty="0">
              <a:latin typeface="+mn-lt"/>
            </a:endParaRPr>
          </a:p>
          <a:p>
            <a:pPr marL="0" indent="0">
              <a:buNone/>
            </a:pPr>
            <a:r>
              <a:rPr lang="en-GB" dirty="0" smtClean="0">
                <a:latin typeface="+mn-lt"/>
              </a:rPr>
              <a:t>Which are your favourite changes and why?</a:t>
            </a:r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0670" y="1828800"/>
            <a:ext cx="4624388" cy="2871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90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06" y="136689"/>
            <a:ext cx="8815589" cy="751954"/>
          </a:xfrm>
        </p:spPr>
        <p:txBody>
          <a:bodyPr/>
          <a:lstStyle/>
          <a:p>
            <a:r>
              <a:rPr lang="en-GB" sz="4400" dirty="0" smtClean="0">
                <a:latin typeface="+mn-lt"/>
              </a:rPr>
              <a:t>How am I going to change</a:t>
            </a:r>
            <a:endParaRPr lang="en-GB" sz="4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105" y="991674"/>
            <a:ext cx="8815589" cy="434018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+mn-lt"/>
              </a:rPr>
              <a:t>Like the Frogs, you have a lifecycle, with important changes at every stage.</a:t>
            </a:r>
            <a:endParaRPr lang="en-GB" dirty="0">
              <a:latin typeface="+mn-lt"/>
            </a:endParaRPr>
          </a:p>
          <a:p>
            <a:pPr marL="0" indent="0">
              <a:buNone/>
            </a:pPr>
            <a:endParaRPr lang="en-GB" sz="800" dirty="0" smtClean="0">
              <a:latin typeface="+mn-lt"/>
            </a:endParaRPr>
          </a:p>
          <a:p>
            <a:pPr marL="0" indent="0">
              <a:buNone/>
            </a:pPr>
            <a:r>
              <a:rPr lang="en-GB" dirty="0" smtClean="0">
                <a:latin typeface="+mn-lt"/>
              </a:rPr>
              <a:t>One of the life-stages you’ll go through</a:t>
            </a:r>
          </a:p>
          <a:p>
            <a:pPr marL="0" indent="0">
              <a:buNone/>
            </a:pPr>
            <a:r>
              <a:rPr lang="en-GB" dirty="0">
                <a:latin typeface="+mn-lt"/>
              </a:rPr>
              <a:t>i</a:t>
            </a:r>
            <a:r>
              <a:rPr lang="en-GB" dirty="0" smtClean="0">
                <a:latin typeface="+mn-lt"/>
              </a:rPr>
              <a:t>s called Puberty.</a:t>
            </a:r>
          </a:p>
          <a:p>
            <a:pPr marL="0" indent="0">
              <a:buNone/>
            </a:pPr>
            <a:endParaRPr lang="en-GB" sz="800" dirty="0">
              <a:latin typeface="+mn-lt"/>
            </a:endParaRPr>
          </a:p>
          <a:p>
            <a:pPr marL="0" indent="0">
              <a:buNone/>
            </a:pPr>
            <a:r>
              <a:rPr lang="en-GB" dirty="0" smtClean="0">
                <a:latin typeface="+mn-lt"/>
              </a:rPr>
              <a:t>Puberty is a natural life-stage that all</a:t>
            </a:r>
          </a:p>
          <a:p>
            <a:pPr marL="0" indent="0">
              <a:buNone/>
            </a:pPr>
            <a:r>
              <a:rPr lang="en-GB" dirty="0">
                <a:latin typeface="+mn-lt"/>
              </a:rPr>
              <a:t>c</a:t>
            </a:r>
            <a:r>
              <a:rPr lang="en-GB" dirty="0" smtClean="0">
                <a:latin typeface="+mn-lt"/>
              </a:rPr>
              <a:t>hildren experience as they grow from</a:t>
            </a:r>
          </a:p>
          <a:p>
            <a:pPr marL="0" indent="0">
              <a:buNone/>
            </a:pPr>
            <a:r>
              <a:rPr lang="en-GB" dirty="0" smtClean="0">
                <a:latin typeface="+mn-lt"/>
              </a:rPr>
              <a:t>being a child to a young adult.</a:t>
            </a:r>
          </a:p>
          <a:p>
            <a:pPr marL="0" indent="0">
              <a:buNone/>
            </a:pPr>
            <a:endParaRPr lang="en-GB" sz="800" dirty="0">
              <a:latin typeface="+mn-lt"/>
            </a:endParaRPr>
          </a:p>
          <a:p>
            <a:pPr marL="0" indent="0">
              <a:buNone/>
            </a:pPr>
            <a:r>
              <a:rPr lang="en-GB" dirty="0" smtClean="0">
                <a:latin typeface="+mn-lt"/>
              </a:rPr>
              <a:t>Every child’s experience of puberty is as</a:t>
            </a:r>
          </a:p>
          <a:p>
            <a:pPr marL="0" indent="0">
              <a:buNone/>
            </a:pPr>
            <a:r>
              <a:rPr lang="en-GB" dirty="0">
                <a:latin typeface="+mn-lt"/>
              </a:rPr>
              <a:t>u</a:t>
            </a:r>
            <a:r>
              <a:rPr lang="en-GB" dirty="0" smtClean="0">
                <a:latin typeface="+mn-lt"/>
              </a:rPr>
              <a:t>nique as you are.</a:t>
            </a:r>
          </a:p>
          <a:p>
            <a:pPr marL="0" indent="0">
              <a:buNone/>
            </a:pPr>
            <a:endParaRPr lang="en-GB" sz="800" dirty="0">
              <a:latin typeface="+mn-lt"/>
            </a:endParaRPr>
          </a:p>
          <a:p>
            <a:pPr marL="0" indent="0">
              <a:buNone/>
            </a:pPr>
            <a:r>
              <a:rPr lang="en-GB" dirty="0" smtClean="0">
                <a:latin typeface="+mn-lt"/>
              </a:rPr>
              <a:t>Because so much changes in Puberty it is normal to have lots of questions – and it is normal and healthy, not embarrassing or rude to ask them.</a:t>
            </a:r>
            <a:endParaRPr lang="en-GB" dirty="0">
              <a:solidFill>
                <a:srgbClr val="49AA42"/>
              </a:solidFill>
              <a:latin typeface="+mn-lt"/>
            </a:endParaRPr>
          </a:p>
          <a:p>
            <a:pPr marL="0" indent="0">
              <a:buNone/>
            </a:pPr>
            <a:endParaRPr lang="en-GB" dirty="0" smtClean="0">
              <a:solidFill>
                <a:srgbClr val="49AA42"/>
              </a:solidFill>
              <a:latin typeface="+mn-lt"/>
            </a:endParaRPr>
          </a:p>
          <a:p>
            <a:pPr marL="0" indent="0">
              <a:buNone/>
            </a:pPr>
            <a:endParaRPr lang="en-GB" dirty="0" smtClean="0">
              <a:latin typeface="+mn-lt"/>
            </a:endParaRPr>
          </a:p>
          <a:p>
            <a:pPr marL="0" indent="0">
              <a:buNone/>
            </a:pPr>
            <a:endParaRPr lang="en-GB" dirty="0">
              <a:latin typeface="+mn-lt"/>
            </a:endParaRPr>
          </a:p>
          <a:p>
            <a:pPr marL="0" indent="0">
              <a:buNone/>
            </a:pPr>
            <a:endParaRPr lang="en-GB" dirty="0" smtClean="0">
              <a:latin typeface="+mn-lt"/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9730" y="1399709"/>
            <a:ext cx="4043964" cy="3209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13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07" y="136689"/>
            <a:ext cx="8828468" cy="790590"/>
          </a:xfrm>
        </p:spPr>
        <p:txBody>
          <a:bodyPr/>
          <a:lstStyle/>
          <a:p>
            <a:r>
              <a:rPr lang="en-GB" sz="4400" dirty="0" smtClean="0">
                <a:latin typeface="+mn-lt"/>
              </a:rPr>
              <a:t>A little Puberty quiz</a:t>
            </a:r>
            <a:endParaRPr lang="en-GB" sz="4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107" y="927280"/>
            <a:ext cx="8828468" cy="4530558"/>
          </a:xfrm>
        </p:spPr>
        <p:txBody>
          <a:bodyPr/>
          <a:lstStyle/>
          <a:p>
            <a:pPr marL="0" lvl="0" indent="0">
              <a:buNone/>
            </a:pPr>
            <a:r>
              <a:rPr lang="en-GB" dirty="0" smtClean="0">
                <a:latin typeface="Calibri"/>
              </a:rPr>
              <a:t>						With </a:t>
            </a:r>
            <a:r>
              <a:rPr lang="en-GB" dirty="0">
                <a:latin typeface="Calibri"/>
              </a:rPr>
              <a:t>an adult, talk about each of the </a:t>
            </a:r>
            <a:r>
              <a:rPr lang="en-GB" dirty="0" smtClean="0">
                <a:latin typeface="Calibri"/>
              </a:rPr>
              <a:t>questions below and 							decide </a:t>
            </a:r>
            <a:r>
              <a:rPr lang="en-GB" dirty="0">
                <a:latin typeface="Calibri"/>
              </a:rPr>
              <a:t>if you </a:t>
            </a:r>
            <a:r>
              <a:rPr lang="en-GB" dirty="0" smtClean="0">
                <a:latin typeface="Calibri"/>
              </a:rPr>
              <a:t>think </a:t>
            </a:r>
            <a:r>
              <a:rPr lang="en-GB" dirty="0">
                <a:latin typeface="Calibri"/>
              </a:rPr>
              <a:t>they are true or false.</a:t>
            </a:r>
          </a:p>
          <a:p>
            <a:pPr marL="0" lvl="0" indent="0">
              <a:buNone/>
            </a:pPr>
            <a:endParaRPr lang="en-GB" sz="600" dirty="0">
              <a:latin typeface="Calibri"/>
            </a:endParaRPr>
          </a:p>
          <a:p>
            <a:pPr marL="0" lvl="0" indent="0">
              <a:buNone/>
            </a:pPr>
            <a:r>
              <a:rPr lang="en-GB" dirty="0" smtClean="0">
                <a:solidFill>
                  <a:srgbClr val="49AA42"/>
                </a:solidFill>
                <a:latin typeface="Calibri"/>
              </a:rPr>
              <a:t>						Puberty </a:t>
            </a:r>
            <a:r>
              <a:rPr lang="en-GB" dirty="0">
                <a:solidFill>
                  <a:srgbClr val="49AA42"/>
                </a:solidFill>
                <a:latin typeface="Calibri"/>
              </a:rPr>
              <a:t>can start as early as 8yrs old or as late as </a:t>
            </a:r>
            <a:endParaRPr lang="en-GB" dirty="0" smtClean="0">
              <a:solidFill>
                <a:srgbClr val="49AA42"/>
              </a:solidFill>
              <a:latin typeface="Calibri"/>
            </a:endParaRPr>
          </a:p>
          <a:p>
            <a:pPr marL="0" lvl="0" indent="0">
              <a:buNone/>
            </a:pPr>
            <a:r>
              <a:rPr lang="en-GB" dirty="0">
                <a:solidFill>
                  <a:srgbClr val="49AA42"/>
                </a:solidFill>
                <a:latin typeface="Calibri"/>
              </a:rPr>
              <a:t>	</a:t>
            </a:r>
            <a:r>
              <a:rPr lang="en-GB" dirty="0" smtClean="0">
                <a:solidFill>
                  <a:srgbClr val="49AA42"/>
                </a:solidFill>
                <a:latin typeface="Calibri"/>
              </a:rPr>
              <a:t>					13yrs old and usually lasts for around 4yrs? </a:t>
            </a:r>
            <a:r>
              <a:rPr lang="en-GB" dirty="0" smtClean="0">
                <a:latin typeface="Calibri"/>
              </a:rPr>
              <a:t>True</a:t>
            </a:r>
          </a:p>
          <a:p>
            <a:pPr marL="0" lvl="0" indent="0">
              <a:buNone/>
            </a:pPr>
            <a:endParaRPr lang="en-GB" sz="600" dirty="0">
              <a:latin typeface="Calibri"/>
            </a:endParaRPr>
          </a:p>
          <a:p>
            <a:pPr marL="0" lvl="0" indent="0">
              <a:buNone/>
            </a:pPr>
            <a:r>
              <a:rPr lang="en-GB" dirty="0">
                <a:solidFill>
                  <a:srgbClr val="49AA42"/>
                </a:solidFill>
                <a:latin typeface="Calibri"/>
              </a:rPr>
              <a:t>Spots and acne can appear on </a:t>
            </a:r>
            <a:r>
              <a:rPr lang="en-GB" dirty="0" smtClean="0">
                <a:solidFill>
                  <a:srgbClr val="49AA42"/>
                </a:solidFill>
                <a:latin typeface="Calibri"/>
              </a:rPr>
              <a:t>your skin</a:t>
            </a:r>
            <a:r>
              <a:rPr lang="en-GB" dirty="0">
                <a:solidFill>
                  <a:srgbClr val="49AA42"/>
                </a:solidFill>
                <a:latin typeface="Calibri"/>
              </a:rPr>
              <a:t>, quite commonly on </a:t>
            </a:r>
            <a:r>
              <a:rPr lang="en-GB" dirty="0" smtClean="0">
                <a:solidFill>
                  <a:srgbClr val="49AA42"/>
                </a:solidFill>
                <a:latin typeface="Calibri"/>
              </a:rPr>
              <a:t>your </a:t>
            </a:r>
            <a:r>
              <a:rPr lang="en-GB" dirty="0">
                <a:solidFill>
                  <a:srgbClr val="49AA42"/>
                </a:solidFill>
                <a:latin typeface="Calibri"/>
              </a:rPr>
              <a:t>face? </a:t>
            </a:r>
            <a:r>
              <a:rPr lang="en-GB" dirty="0" smtClean="0">
                <a:latin typeface="Calibri"/>
              </a:rPr>
              <a:t>True</a:t>
            </a:r>
          </a:p>
          <a:p>
            <a:pPr marL="0" lvl="0" indent="0">
              <a:buNone/>
            </a:pPr>
            <a:endParaRPr lang="en-GB" sz="600" dirty="0">
              <a:latin typeface="Calibri"/>
            </a:endParaRPr>
          </a:p>
          <a:p>
            <a:pPr marL="0" lvl="0" indent="0">
              <a:buNone/>
            </a:pPr>
            <a:r>
              <a:rPr lang="en-GB" dirty="0">
                <a:solidFill>
                  <a:srgbClr val="49AA42"/>
                </a:solidFill>
                <a:latin typeface="Calibri"/>
              </a:rPr>
              <a:t>Your mood and feelings often change without you understanding why? </a:t>
            </a:r>
            <a:r>
              <a:rPr lang="en-GB" dirty="0" smtClean="0">
                <a:latin typeface="Calibri"/>
              </a:rPr>
              <a:t>True</a:t>
            </a:r>
          </a:p>
          <a:p>
            <a:pPr marL="0" lvl="0" indent="0">
              <a:buNone/>
            </a:pPr>
            <a:endParaRPr lang="en-GB" sz="600" dirty="0">
              <a:latin typeface="Calibri"/>
            </a:endParaRPr>
          </a:p>
          <a:p>
            <a:pPr marL="0" lvl="0" indent="0">
              <a:buNone/>
            </a:pPr>
            <a:r>
              <a:rPr lang="en-GB" dirty="0" smtClean="0">
                <a:solidFill>
                  <a:srgbClr val="49AA42"/>
                </a:solidFill>
                <a:latin typeface="Calibri"/>
              </a:rPr>
              <a:t>Your body </a:t>
            </a:r>
            <a:r>
              <a:rPr lang="en-GB" dirty="0">
                <a:solidFill>
                  <a:srgbClr val="49AA42"/>
                </a:solidFill>
                <a:latin typeface="Calibri"/>
              </a:rPr>
              <a:t>shape changes and you grow body and pubic hair? </a:t>
            </a:r>
            <a:r>
              <a:rPr lang="en-GB" dirty="0" smtClean="0">
                <a:latin typeface="Calibri"/>
              </a:rPr>
              <a:t>True</a:t>
            </a:r>
          </a:p>
          <a:p>
            <a:pPr marL="0" lvl="0" indent="0">
              <a:buNone/>
            </a:pPr>
            <a:endParaRPr lang="en-GB" sz="600" dirty="0">
              <a:latin typeface="Calibri"/>
            </a:endParaRPr>
          </a:p>
          <a:p>
            <a:pPr marL="0" indent="0">
              <a:buNone/>
            </a:pPr>
            <a:r>
              <a:rPr lang="en-GB" dirty="0">
                <a:solidFill>
                  <a:srgbClr val="49AA42"/>
                </a:solidFill>
                <a:latin typeface="Calibri"/>
              </a:rPr>
              <a:t>Puberty can be a difficult life stage, but can be easier with help and support from people you trust? </a:t>
            </a:r>
            <a:r>
              <a:rPr lang="en-GB" dirty="0">
                <a:latin typeface="Calibri"/>
              </a:rPr>
              <a:t>True</a:t>
            </a:r>
          </a:p>
          <a:p>
            <a:pPr marL="0" lvl="0" indent="0">
              <a:buNone/>
            </a:pPr>
            <a:endParaRPr lang="en-GB" sz="600" dirty="0" smtClean="0">
              <a:solidFill>
                <a:srgbClr val="49AA42"/>
              </a:solidFill>
              <a:latin typeface="Calibri"/>
            </a:endParaRPr>
          </a:p>
          <a:p>
            <a:pPr marL="0" lvl="0" indent="0">
              <a:buNone/>
            </a:pPr>
            <a:r>
              <a:rPr lang="en-GB" dirty="0" smtClean="0">
                <a:solidFill>
                  <a:srgbClr val="49AA42"/>
                </a:solidFill>
                <a:latin typeface="Calibri"/>
              </a:rPr>
              <a:t>Periods will </a:t>
            </a:r>
            <a:r>
              <a:rPr lang="en-GB" dirty="0" smtClean="0">
                <a:solidFill>
                  <a:srgbClr val="49AA42"/>
                </a:solidFill>
                <a:latin typeface="Calibri"/>
              </a:rPr>
              <a:t>start, usually about 2yrs after puberty starts? </a:t>
            </a:r>
            <a:r>
              <a:rPr lang="en-GB" dirty="0" smtClean="0">
                <a:latin typeface="Calibri"/>
              </a:rPr>
              <a:t>True</a:t>
            </a:r>
          </a:p>
          <a:p>
            <a:pPr marL="0" lvl="0" indent="0">
              <a:buNone/>
            </a:pPr>
            <a:endParaRPr lang="en-GB" sz="600" dirty="0">
              <a:solidFill>
                <a:srgbClr val="49AA42"/>
              </a:solidFill>
              <a:latin typeface="Calibri"/>
            </a:endParaRPr>
          </a:p>
          <a:p>
            <a:pPr marL="0" indent="0">
              <a:buNone/>
            </a:pPr>
            <a:endParaRPr lang="en-GB" sz="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306" y="965915"/>
            <a:ext cx="1870678" cy="1666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914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06" y="136689"/>
            <a:ext cx="8841347" cy="880742"/>
          </a:xfrm>
        </p:spPr>
        <p:txBody>
          <a:bodyPr/>
          <a:lstStyle/>
          <a:p>
            <a:r>
              <a:rPr lang="en-GB" sz="4400" dirty="0" smtClean="0">
                <a:latin typeface="+mn-lt"/>
              </a:rPr>
              <a:t>Periods – some basic information</a:t>
            </a:r>
            <a:endParaRPr lang="en-GB" sz="4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105" y="1017432"/>
            <a:ext cx="8841347" cy="4224269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+mn-lt"/>
              </a:rPr>
              <a:t>Only people with fem</a:t>
            </a:r>
            <a:r>
              <a:rPr lang="en-GB" dirty="0" smtClean="0">
                <a:latin typeface="+mn-lt"/>
              </a:rPr>
              <a:t>ale sex organs have periods, but everyone should learn abou</a:t>
            </a:r>
            <a:r>
              <a:rPr lang="en-GB" dirty="0" smtClean="0">
                <a:latin typeface="+mn-lt"/>
              </a:rPr>
              <a:t>t them.</a:t>
            </a:r>
            <a:endParaRPr lang="en-GB" dirty="0" smtClean="0">
              <a:latin typeface="+mn-lt"/>
            </a:endParaRPr>
          </a:p>
          <a:p>
            <a:pPr marL="0" indent="0">
              <a:buNone/>
            </a:pPr>
            <a:endParaRPr lang="en-GB" sz="1000" dirty="0">
              <a:latin typeface="+mn-lt"/>
            </a:endParaRPr>
          </a:p>
          <a:p>
            <a:pPr marL="0" indent="0">
              <a:buNone/>
            </a:pPr>
            <a:r>
              <a:rPr lang="en-GB" dirty="0">
                <a:latin typeface="+mn-lt"/>
              </a:rPr>
              <a:t>Periods are part of </a:t>
            </a:r>
            <a:r>
              <a:rPr lang="en-GB" dirty="0" smtClean="0">
                <a:latin typeface="+mn-lt"/>
              </a:rPr>
              <a:t>the menstrual cycle. Each </a:t>
            </a:r>
            <a:r>
              <a:rPr lang="en-GB" dirty="0">
                <a:latin typeface="+mn-lt"/>
              </a:rPr>
              <a:t>month one of </a:t>
            </a:r>
            <a:r>
              <a:rPr lang="en-GB" dirty="0" smtClean="0">
                <a:latin typeface="+mn-lt"/>
              </a:rPr>
              <a:t>the ovaries </a:t>
            </a:r>
            <a:r>
              <a:rPr lang="en-GB" dirty="0">
                <a:latin typeface="+mn-lt"/>
              </a:rPr>
              <a:t>releases an egg. </a:t>
            </a:r>
            <a:r>
              <a:rPr lang="en-GB" dirty="0" smtClean="0">
                <a:latin typeface="+mn-lt"/>
              </a:rPr>
              <a:t>It </a:t>
            </a:r>
            <a:r>
              <a:rPr lang="en-GB" dirty="0">
                <a:latin typeface="+mn-lt"/>
              </a:rPr>
              <a:t>travels down </a:t>
            </a:r>
            <a:r>
              <a:rPr lang="en-GB" dirty="0" smtClean="0">
                <a:latin typeface="+mn-lt"/>
              </a:rPr>
              <a:t>one of the fallopian </a:t>
            </a:r>
            <a:r>
              <a:rPr lang="en-GB" dirty="0">
                <a:latin typeface="+mn-lt"/>
              </a:rPr>
              <a:t>tubes and into </a:t>
            </a:r>
            <a:r>
              <a:rPr lang="en-GB" dirty="0" smtClean="0">
                <a:latin typeface="+mn-lt"/>
              </a:rPr>
              <a:t>the uterus (womb, the bit where a baby would grow).</a:t>
            </a:r>
            <a:endParaRPr lang="en-GB" dirty="0">
              <a:latin typeface="+mn-lt"/>
            </a:endParaRPr>
          </a:p>
          <a:p>
            <a:pPr marL="0" indent="0">
              <a:buNone/>
            </a:pPr>
            <a:endParaRPr lang="en-GB" sz="1000" dirty="0">
              <a:latin typeface="+mn-lt"/>
            </a:endParaRPr>
          </a:p>
          <a:p>
            <a:pPr marL="0" indent="0">
              <a:buNone/>
            </a:pPr>
            <a:r>
              <a:rPr lang="en-GB" dirty="0">
                <a:latin typeface="+mn-lt"/>
              </a:rPr>
              <a:t>The </a:t>
            </a:r>
            <a:r>
              <a:rPr lang="en-GB" dirty="0" smtClean="0">
                <a:latin typeface="+mn-lt"/>
              </a:rPr>
              <a:t>womb lining thickens in case the egg has been </a:t>
            </a:r>
          </a:p>
          <a:p>
            <a:pPr marL="0" indent="0">
              <a:buNone/>
            </a:pPr>
            <a:r>
              <a:rPr lang="en-GB" dirty="0">
                <a:latin typeface="+mn-lt"/>
              </a:rPr>
              <a:t>f</a:t>
            </a:r>
            <a:r>
              <a:rPr lang="en-GB" dirty="0" smtClean="0">
                <a:latin typeface="+mn-lt"/>
              </a:rPr>
              <a:t>ertilised. If it hasn’t, the womb lining breaks down, </a:t>
            </a:r>
          </a:p>
          <a:p>
            <a:pPr marL="0" indent="0">
              <a:buNone/>
            </a:pPr>
            <a:r>
              <a:rPr lang="en-GB" dirty="0">
                <a:latin typeface="+mn-lt"/>
              </a:rPr>
              <a:t>c</a:t>
            </a:r>
            <a:r>
              <a:rPr lang="en-GB" dirty="0" smtClean="0">
                <a:latin typeface="+mn-lt"/>
              </a:rPr>
              <a:t>oming out of the body through the vagina </a:t>
            </a:r>
            <a:r>
              <a:rPr lang="en-GB" dirty="0">
                <a:latin typeface="+mn-lt"/>
              </a:rPr>
              <a:t>as a </a:t>
            </a:r>
            <a:endParaRPr lang="en-GB" dirty="0" smtClean="0">
              <a:latin typeface="+mn-lt"/>
            </a:endParaRPr>
          </a:p>
          <a:p>
            <a:pPr marL="0" indent="0">
              <a:buNone/>
            </a:pPr>
            <a:r>
              <a:rPr lang="en-GB" dirty="0" smtClean="0">
                <a:latin typeface="+mn-lt"/>
              </a:rPr>
              <a:t>small </a:t>
            </a:r>
            <a:r>
              <a:rPr lang="en-GB" dirty="0">
                <a:latin typeface="+mn-lt"/>
              </a:rPr>
              <a:t>amount of </a:t>
            </a:r>
            <a:r>
              <a:rPr lang="en-GB" dirty="0" smtClean="0">
                <a:latin typeface="+mn-lt"/>
              </a:rPr>
              <a:t>blood.</a:t>
            </a:r>
          </a:p>
          <a:p>
            <a:pPr marL="0" indent="0">
              <a:buNone/>
            </a:pPr>
            <a:endParaRPr lang="en-GB" sz="1000" dirty="0">
              <a:latin typeface="+mn-lt"/>
            </a:endParaRPr>
          </a:p>
          <a:p>
            <a:pPr marL="0" indent="0">
              <a:buNone/>
            </a:pPr>
            <a:r>
              <a:rPr lang="en-GB" dirty="0" smtClean="0">
                <a:latin typeface="+mn-lt"/>
              </a:rPr>
              <a:t>Sanitary products are used to soak up the blood.</a:t>
            </a:r>
            <a:endParaRPr lang="en-GB" dirty="0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465" y="2672841"/>
            <a:ext cx="2771038" cy="2568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663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943" y="1394520"/>
            <a:ext cx="2301715" cy="23017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865" y="136689"/>
            <a:ext cx="8802710" cy="829226"/>
          </a:xfrm>
        </p:spPr>
        <p:txBody>
          <a:bodyPr/>
          <a:lstStyle/>
          <a:p>
            <a:r>
              <a:rPr lang="en-GB" sz="4400" dirty="0">
                <a:latin typeface="+mn-lt"/>
              </a:rPr>
              <a:t>H</a:t>
            </a:r>
            <a:r>
              <a:rPr lang="en-GB" sz="4400" dirty="0" smtClean="0">
                <a:latin typeface="+mn-lt"/>
              </a:rPr>
              <a:t>elp I might need with this change</a:t>
            </a:r>
            <a:endParaRPr lang="en-GB" sz="4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865" y="965915"/>
            <a:ext cx="8802710" cy="4391696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+mn-lt"/>
              </a:rPr>
              <a:t>				Talk with an adult about some of the things that have helped you 					change </a:t>
            </a:r>
            <a:r>
              <a:rPr lang="en-GB" dirty="0">
                <a:latin typeface="+mn-lt"/>
              </a:rPr>
              <a:t>from a baby, </a:t>
            </a:r>
            <a:r>
              <a:rPr lang="en-GB" dirty="0" smtClean="0">
                <a:latin typeface="+mn-lt"/>
              </a:rPr>
              <a:t>into </a:t>
            </a:r>
            <a:r>
              <a:rPr lang="en-GB" dirty="0">
                <a:latin typeface="+mn-lt"/>
              </a:rPr>
              <a:t>a toddler, a pre-schooler, and now a </a:t>
            </a:r>
            <a:r>
              <a:rPr lang="en-GB" dirty="0" smtClean="0">
                <a:latin typeface="+mn-lt"/>
              </a:rPr>
              <a:t>						primary </a:t>
            </a:r>
            <a:r>
              <a:rPr lang="en-GB" dirty="0">
                <a:latin typeface="+mn-lt"/>
              </a:rPr>
              <a:t>school pupil. </a:t>
            </a:r>
            <a:endParaRPr lang="en-GB" dirty="0" smtClean="0">
              <a:latin typeface="+mn-lt"/>
            </a:endParaRPr>
          </a:p>
          <a:p>
            <a:pPr marL="0" indent="0">
              <a:buNone/>
            </a:pPr>
            <a:endParaRPr lang="en-GB" dirty="0">
              <a:latin typeface="+mn-lt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sz="600" dirty="0" smtClean="0"/>
          </a:p>
          <a:p>
            <a:pPr marL="0" indent="0">
              <a:buNone/>
            </a:pPr>
            <a:r>
              <a:rPr lang="en-GB" dirty="0" smtClean="0">
                <a:latin typeface="+mn-lt"/>
              </a:rPr>
              <a:t>Now think about the help you might need whilst going through puberty. See if you can fit your ideas into these groups;</a:t>
            </a:r>
            <a:endParaRPr lang="en-GB" dirty="0">
              <a:latin typeface="+mn-lt"/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223" y="2313177"/>
            <a:ext cx="1187473" cy="118747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752" y="2313177"/>
            <a:ext cx="1449952" cy="11553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8761" y="2079745"/>
            <a:ext cx="1174657" cy="137231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658" y="1849806"/>
            <a:ext cx="1084670" cy="1650844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>
          <a:xfrm>
            <a:off x="265223" y="4414065"/>
            <a:ext cx="2772000" cy="864000"/>
          </a:xfrm>
          <a:prstGeom prst="roundRect">
            <a:avLst/>
          </a:prstGeom>
          <a:solidFill>
            <a:srgbClr val="49AA42"/>
          </a:solidFill>
          <a:ln w="28575">
            <a:solidFill>
              <a:srgbClr val="1B429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/>
              <a:t>Physical things </a:t>
            </a:r>
            <a:r>
              <a:rPr lang="en-GB" sz="1200" b="1" i="1" dirty="0" smtClean="0"/>
              <a:t>(e.g. using sanitary products, being hygienic, sleeping well)</a:t>
            </a:r>
            <a:endParaRPr lang="en-GB" sz="1200" b="1" i="1" dirty="0"/>
          </a:p>
        </p:txBody>
      </p:sp>
      <p:sp>
        <p:nvSpPr>
          <p:cNvPr id="12" name="Rounded Rectangle 11"/>
          <p:cNvSpPr/>
          <p:nvPr/>
        </p:nvSpPr>
        <p:spPr>
          <a:xfrm>
            <a:off x="3234899" y="4414065"/>
            <a:ext cx="2772000" cy="864000"/>
          </a:xfrm>
          <a:prstGeom prst="roundRect">
            <a:avLst/>
          </a:prstGeom>
          <a:solidFill>
            <a:srgbClr val="49AA42"/>
          </a:solidFill>
          <a:ln w="28575">
            <a:solidFill>
              <a:srgbClr val="1B429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/>
              <a:t>Emotional and social things </a:t>
            </a:r>
            <a:r>
              <a:rPr lang="en-GB" sz="1200" b="1" i="1" dirty="0" smtClean="0"/>
              <a:t>(e.g. help with friendship issues, supporting me to have good body image)</a:t>
            </a:r>
            <a:endParaRPr lang="en-GB" sz="1200" b="1" i="1" dirty="0"/>
          </a:p>
        </p:txBody>
      </p:sp>
      <p:sp>
        <p:nvSpPr>
          <p:cNvPr id="13" name="Rounded Rectangle 12"/>
          <p:cNvSpPr/>
          <p:nvPr/>
        </p:nvSpPr>
        <p:spPr>
          <a:xfrm>
            <a:off x="6204575" y="4414065"/>
            <a:ext cx="2772000" cy="864000"/>
          </a:xfrm>
          <a:prstGeom prst="roundRect">
            <a:avLst/>
          </a:prstGeom>
          <a:solidFill>
            <a:srgbClr val="49AA42"/>
          </a:solidFill>
          <a:ln w="28575">
            <a:solidFill>
              <a:srgbClr val="1B429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/>
              <a:t>Communication and learning </a:t>
            </a:r>
            <a:r>
              <a:rPr lang="en-GB" sz="1200" b="1" i="1" dirty="0" smtClean="0"/>
              <a:t>(e.g. being able to ask questions, having information I can read)</a:t>
            </a:r>
            <a:endParaRPr lang="en-GB" sz="1200" b="1" i="1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305" y="965915"/>
            <a:ext cx="1301391" cy="1159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55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228" y="136689"/>
            <a:ext cx="8828468" cy="651954"/>
          </a:xfrm>
        </p:spPr>
        <p:txBody>
          <a:bodyPr/>
          <a:lstStyle/>
          <a:p>
            <a:r>
              <a:rPr lang="en-GB" sz="4400" dirty="0" smtClean="0">
                <a:latin typeface="+mn-lt"/>
              </a:rPr>
              <a:t>What else will be changing soon</a:t>
            </a:r>
            <a:endParaRPr lang="en-GB" sz="4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228" y="888642"/>
            <a:ext cx="8828468" cy="4353059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+mn-lt"/>
              </a:rPr>
              <a:t>Soon you will be moving to a new year group. Below are some examples of things that may be the same, and things that may be different. Can you think of any others?</a:t>
            </a:r>
          </a:p>
          <a:p>
            <a:pPr marL="0" indent="0">
              <a:buNone/>
            </a:pPr>
            <a:endParaRPr lang="en-GB" dirty="0">
              <a:latin typeface="+mn-lt"/>
            </a:endParaRPr>
          </a:p>
          <a:p>
            <a:pPr marL="0" indent="0">
              <a:buNone/>
            </a:pPr>
            <a:endParaRPr lang="en-GB" dirty="0" smtClean="0">
              <a:latin typeface="+mn-lt"/>
            </a:endParaRPr>
          </a:p>
          <a:p>
            <a:pPr marL="0" indent="0">
              <a:buNone/>
            </a:pPr>
            <a:endParaRPr lang="en-GB" dirty="0">
              <a:latin typeface="+mn-lt"/>
            </a:endParaRPr>
          </a:p>
          <a:p>
            <a:pPr marL="0" indent="0">
              <a:buNone/>
            </a:pPr>
            <a:endParaRPr lang="en-GB" dirty="0" smtClean="0">
              <a:latin typeface="+mn-lt"/>
            </a:endParaRPr>
          </a:p>
          <a:p>
            <a:pPr marL="0" indent="0">
              <a:buNone/>
            </a:pPr>
            <a:endParaRPr lang="en-GB" dirty="0">
              <a:latin typeface="+mn-lt"/>
            </a:endParaRPr>
          </a:p>
          <a:p>
            <a:pPr marL="0" indent="0">
              <a:buNone/>
            </a:pPr>
            <a:endParaRPr lang="en-GB" dirty="0" smtClean="0">
              <a:latin typeface="+mn-lt"/>
            </a:endParaRPr>
          </a:p>
          <a:p>
            <a:pPr marL="0" indent="0">
              <a:buNone/>
            </a:pPr>
            <a:endParaRPr lang="en-GB" dirty="0">
              <a:latin typeface="+mn-lt"/>
            </a:endParaRPr>
          </a:p>
          <a:p>
            <a:pPr marL="0" indent="0">
              <a:buNone/>
            </a:pPr>
            <a:endParaRPr lang="en-GB" dirty="0" smtClean="0">
              <a:latin typeface="+mn-lt"/>
            </a:endParaRPr>
          </a:p>
          <a:p>
            <a:pPr marL="0" indent="0">
              <a:buNone/>
            </a:pPr>
            <a:endParaRPr lang="en-GB" dirty="0">
              <a:latin typeface="+mn-lt"/>
            </a:endParaRPr>
          </a:p>
          <a:p>
            <a:pPr marL="0" indent="0">
              <a:buNone/>
            </a:pPr>
            <a:endParaRPr lang="en-GB" dirty="0" smtClean="0">
              <a:latin typeface="+mn-lt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135228" y="3042444"/>
            <a:ext cx="3477296" cy="2160000"/>
          </a:xfrm>
          <a:prstGeom prst="roundRect">
            <a:avLst/>
          </a:prstGeom>
          <a:solidFill>
            <a:srgbClr val="49AA42"/>
          </a:solidFill>
          <a:ln w="28575">
            <a:solidFill>
              <a:srgbClr val="1B429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u="sng" dirty="0" smtClean="0"/>
              <a:t>Things that may be the same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Friends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Subjects (i.e. maths, English, P.E)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The school building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Start and finish time</a:t>
            </a:r>
            <a:endParaRPr lang="en-GB" sz="2000" dirty="0"/>
          </a:p>
        </p:txBody>
      </p:sp>
      <p:sp>
        <p:nvSpPr>
          <p:cNvPr id="5" name="Rounded Rectangle 4"/>
          <p:cNvSpPr/>
          <p:nvPr/>
        </p:nvSpPr>
        <p:spPr>
          <a:xfrm>
            <a:off x="5486400" y="3042446"/>
            <a:ext cx="3477296" cy="2160000"/>
          </a:xfrm>
          <a:prstGeom prst="roundRect">
            <a:avLst/>
          </a:prstGeom>
          <a:solidFill>
            <a:srgbClr val="49AA42"/>
          </a:solidFill>
          <a:ln w="28575">
            <a:solidFill>
              <a:srgbClr val="1B429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u="sng" dirty="0" smtClean="0"/>
              <a:t>Things that may be different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Classroom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Teacher or teachers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Support staff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Lunch and play times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Classmates</a:t>
            </a:r>
            <a:endParaRPr lang="en-GB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059" y="1876776"/>
            <a:ext cx="1643074" cy="104294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1415" y="1876776"/>
            <a:ext cx="1567265" cy="1042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06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1768" y="136689"/>
            <a:ext cx="3093290" cy="30932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863" y="136689"/>
            <a:ext cx="8751195" cy="651954"/>
          </a:xfrm>
        </p:spPr>
        <p:txBody>
          <a:bodyPr/>
          <a:lstStyle/>
          <a:p>
            <a:r>
              <a:rPr lang="en-GB" sz="4400" dirty="0" smtClean="0">
                <a:latin typeface="+mn-lt"/>
              </a:rPr>
              <a:t>Changing me at school</a:t>
            </a:r>
            <a:endParaRPr lang="en-GB" sz="4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863" y="1004553"/>
            <a:ext cx="8751195" cy="4275786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+mn-lt"/>
              </a:rPr>
              <a:t>One of the things you might have said would be </a:t>
            </a:r>
          </a:p>
          <a:p>
            <a:pPr marL="0" indent="0">
              <a:buNone/>
            </a:pPr>
            <a:r>
              <a:rPr lang="en-GB" dirty="0" smtClean="0">
                <a:latin typeface="+mn-lt"/>
              </a:rPr>
              <a:t>different about school next year is YOU!</a:t>
            </a:r>
          </a:p>
          <a:p>
            <a:pPr marL="0" indent="0">
              <a:buNone/>
            </a:pPr>
            <a:endParaRPr lang="en-GB" sz="600" dirty="0">
              <a:latin typeface="+mn-lt"/>
            </a:endParaRPr>
          </a:p>
          <a:p>
            <a:pPr marL="0" indent="0">
              <a:buNone/>
            </a:pPr>
            <a:r>
              <a:rPr lang="en-GB" dirty="0" smtClean="0">
                <a:latin typeface="+mn-lt"/>
              </a:rPr>
              <a:t>From earlier conversations with your adult about </a:t>
            </a:r>
          </a:p>
          <a:p>
            <a:pPr marL="0" indent="0">
              <a:buNone/>
            </a:pPr>
            <a:r>
              <a:rPr lang="en-GB" dirty="0" smtClean="0">
                <a:latin typeface="+mn-lt"/>
              </a:rPr>
              <a:t>puberty you will be aware that lots of things </a:t>
            </a:r>
          </a:p>
          <a:p>
            <a:pPr marL="0" indent="0">
              <a:buNone/>
            </a:pPr>
            <a:r>
              <a:rPr lang="en-GB" dirty="0" smtClean="0">
                <a:latin typeface="+mn-lt"/>
              </a:rPr>
              <a:t>about you will be changing. It is normal to be worried about how these might effect you at school.</a:t>
            </a:r>
          </a:p>
          <a:p>
            <a:pPr marL="0" indent="0">
              <a:buNone/>
            </a:pPr>
            <a:endParaRPr lang="en-GB" sz="600" dirty="0"/>
          </a:p>
          <a:p>
            <a:pPr marL="0" indent="0">
              <a:buNone/>
            </a:pPr>
            <a:r>
              <a:rPr lang="en-GB" dirty="0" smtClean="0"/>
              <a:t>					</a:t>
            </a:r>
            <a:r>
              <a:rPr lang="en-GB" dirty="0" smtClean="0">
                <a:latin typeface="+mn-lt"/>
              </a:rPr>
              <a:t>Write down anything that you might be worried about. This 						could be things like; getting upset or angry over things, 							feeling embarrassed about doing P.E or having to learn about 					‘growing up’ stuff </a:t>
            </a:r>
          </a:p>
          <a:p>
            <a:pPr marL="0" indent="0">
              <a:buNone/>
            </a:pPr>
            <a:endParaRPr lang="en-GB" sz="600" dirty="0">
              <a:latin typeface="+mn-lt"/>
            </a:endParaRPr>
          </a:p>
          <a:p>
            <a:pPr marL="0" indent="0">
              <a:buNone/>
            </a:pPr>
            <a:r>
              <a:rPr lang="en-GB" dirty="0" smtClean="0">
                <a:latin typeface="+mn-lt"/>
              </a:rPr>
              <a:t>Show your worries to an adult and find a special time when the two of you can talk about them</a:t>
            </a:r>
            <a:endParaRPr lang="en-GB" dirty="0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63" y="3413506"/>
            <a:ext cx="1506828" cy="1506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57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07" y="136689"/>
            <a:ext cx="8828468" cy="651954"/>
          </a:xfrm>
        </p:spPr>
        <p:txBody>
          <a:bodyPr/>
          <a:lstStyle/>
          <a:p>
            <a:r>
              <a:rPr lang="en-GB" sz="4400" dirty="0" smtClean="0">
                <a:latin typeface="+mn-lt"/>
              </a:rPr>
              <a:t>How I feel about these changes</a:t>
            </a:r>
            <a:endParaRPr lang="en-GB" sz="4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107" y="927280"/>
            <a:ext cx="8828468" cy="4314421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+mn-lt"/>
              </a:rPr>
              <a:t>Do any of these faces</a:t>
            </a:r>
          </a:p>
          <a:p>
            <a:pPr marL="0" indent="0">
              <a:buNone/>
            </a:pPr>
            <a:r>
              <a:rPr lang="en-GB" dirty="0" smtClean="0">
                <a:latin typeface="+mn-lt"/>
              </a:rPr>
              <a:t>match any of the </a:t>
            </a:r>
          </a:p>
          <a:p>
            <a:pPr marL="0" indent="0">
              <a:buNone/>
            </a:pPr>
            <a:r>
              <a:rPr lang="en-GB" dirty="0" smtClean="0">
                <a:latin typeface="+mn-lt"/>
              </a:rPr>
              <a:t>feelings you have </a:t>
            </a:r>
          </a:p>
          <a:p>
            <a:pPr marL="0" indent="0">
              <a:buNone/>
            </a:pPr>
            <a:r>
              <a:rPr lang="en-GB" dirty="0" smtClean="0">
                <a:latin typeface="+mn-lt"/>
              </a:rPr>
              <a:t>about changing year </a:t>
            </a:r>
          </a:p>
          <a:p>
            <a:pPr marL="0" indent="0">
              <a:buNone/>
            </a:pPr>
            <a:r>
              <a:rPr lang="en-GB" dirty="0" smtClean="0">
                <a:latin typeface="+mn-lt"/>
              </a:rPr>
              <a:t>group and class? </a:t>
            </a:r>
          </a:p>
          <a:p>
            <a:pPr marL="0" indent="0">
              <a:buNone/>
            </a:pPr>
            <a:endParaRPr lang="en-GB" sz="1200" dirty="0">
              <a:latin typeface="+mn-lt"/>
            </a:endParaRPr>
          </a:p>
          <a:p>
            <a:pPr marL="0" indent="0">
              <a:buNone/>
            </a:pPr>
            <a:r>
              <a:rPr lang="en-GB" dirty="0" smtClean="0">
                <a:latin typeface="+mn-lt"/>
              </a:rPr>
              <a:t>Remember, feelings </a:t>
            </a:r>
          </a:p>
          <a:p>
            <a:pPr marL="0" indent="0">
              <a:buNone/>
            </a:pPr>
            <a:r>
              <a:rPr lang="en-GB" dirty="0" smtClean="0">
                <a:latin typeface="+mn-lt"/>
              </a:rPr>
              <a:t>can be;</a:t>
            </a:r>
          </a:p>
          <a:p>
            <a:pPr marL="0" indent="0">
              <a:buNone/>
            </a:pPr>
            <a:endParaRPr lang="en-GB" sz="1200" dirty="0">
              <a:latin typeface="+mn-lt"/>
            </a:endParaRPr>
          </a:p>
          <a:p>
            <a:r>
              <a:rPr lang="en-GB" dirty="0" smtClean="0">
                <a:latin typeface="+mn-lt"/>
              </a:rPr>
              <a:t>Good</a:t>
            </a:r>
          </a:p>
          <a:p>
            <a:r>
              <a:rPr lang="en-GB" dirty="0" smtClean="0">
                <a:latin typeface="+mn-lt"/>
              </a:rPr>
              <a:t>Bad</a:t>
            </a:r>
          </a:p>
          <a:p>
            <a:r>
              <a:rPr lang="en-GB" dirty="0" smtClean="0">
                <a:latin typeface="+mn-lt"/>
              </a:rPr>
              <a:t>A mixture of Good </a:t>
            </a:r>
          </a:p>
          <a:p>
            <a:pPr marL="0" indent="0">
              <a:buNone/>
            </a:pPr>
            <a:r>
              <a:rPr lang="en-GB" dirty="0" smtClean="0">
                <a:latin typeface="+mn-lt"/>
              </a:rPr>
              <a:t>    and bad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3875" y="860402"/>
            <a:ext cx="6362700" cy="444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96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GC powerpoint template WHITE BKG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t.potx" id="{AA5775BF-24AA-483E-8177-A14573EEF643}" vid="{101DD3F1-2E1B-4382-BAC4-12BEFE9CEC4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</Template>
  <TotalTime>584</TotalTime>
  <Words>679</Words>
  <Application>Microsoft Office PowerPoint</Application>
  <PresentationFormat>On-screen Show (4:3)</PresentationFormat>
  <Paragraphs>142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ＭＳ Ｐゴシック</vt:lpstr>
      <vt:lpstr>Arial</vt:lpstr>
      <vt:lpstr>Calibri</vt:lpstr>
      <vt:lpstr>Wingdings</vt:lpstr>
      <vt:lpstr>SGC powerpoint template WHITE BKGND</vt:lpstr>
      <vt:lpstr>PowerPoint Presentation</vt:lpstr>
      <vt:lpstr>How have I changed?</vt:lpstr>
      <vt:lpstr>How am I going to change</vt:lpstr>
      <vt:lpstr>A little Puberty quiz</vt:lpstr>
      <vt:lpstr>Periods – some basic information</vt:lpstr>
      <vt:lpstr>Help I might need with this change</vt:lpstr>
      <vt:lpstr>What else will be changing soon</vt:lpstr>
      <vt:lpstr>Changing me at school</vt:lpstr>
      <vt:lpstr>How I feel about these changes</vt:lpstr>
      <vt:lpstr>How I can manage these changes</vt:lpstr>
      <vt:lpstr>Getting help if I need it</vt:lpstr>
    </vt:vector>
  </TitlesOfParts>
  <Company>SGC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Tarpey</dc:creator>
  <cp:lastModifiedBy>Nikki Giles</cp:lastModifiedBy>
  <cp:revision>58</cp:revision>
  <dcterms:created xsi:type="dcterms:W3CDTF">2015-08-18T08:11:39Z</dcterms:created>
  <dcterms:modified xsi:type="dcterms:W3CDTF">2020-06-17T20:35:19Z</dcterms:modified>
</cp:coreProperties>
</file>