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15" autoAdjust="0"/>
    <p:restoredTop sz="94660"/>
  </p:normalViewPr>
  <p:slideViewPr>
    <p:cSldViewPr snapToGrid="0">
      <p:cViewPr>
        <p:scale>
          <a:sx n="70" d="100"/>
          <a:sy n="70"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72E6D-1447-44AA-B15B-D6AC411D85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C41DC2-7080-4193-B70C-53783BB5D7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EB24C0-D63F-44D5-9614-5A937965644A}"/>
              </a:ext>
            </a:extLst>
          </p:cNvPr>
          <p:cNvSpPr>
            <a:spLocks noGrp="1"/>
          </p:cNvSpPr>
          <p:nvPr>
            <p:ph type="dt" sz="half" idx="10"/>
          </p:nvPr>
        </p:nvSpPr>
        <p:spPr/>
        <p:txBody>
          <a:bodyPr/>
          <a:lstStyle/>
          <a:p>
            <a:fld id="{1510E72D-264D-4DEF-98C5-5307024121B3}" type="datetimeFigureOut">
              <a:rPr lang="en-GB" smtClean="0"/>
              <a:t>05/06/2020</a:t>
            </a:fld>
            <a:endParaRPr lang="en-GB"/>
          </a:p>
        </p:txBody>
      </p:sp>
      <p:sp>
        <p:nvSpPr>
          <p:cNvPr id="5" name="Footer Placeholder 4">
            <a:extLst>
              <a:ext uri="{FF2B5EF4-FFF2-40B4-BE49-F238E27FC236}">
                <a16:creationId xmlns:a16="http://schemas.microsoft.com/office/drawing/2014/main" id="{5E187EFE-650F-4EBB-B696-BC0BB64845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1C2744-3C86-4328-854C-098BF126451A}"/>
              </a:ext>
            </a:extLst>
          </p:cNvPr>
          <p:cNvSpPr>
            <a:spLocks noGrp="1"/>
          </p:cNvSpPr>
          <p:nvPr>
            <p:ph type="sldNum" sz="quarter" idx="12"/>
          </p:nvPr>
        </p:nvSpPr>
        <p:spPr/>
        <p:txBody>
          <a:bodyPr/>
          <a:lstStyle/>
          <a:p>
            <a:fld id="{B74F9BC2-CA3C-49FD-9550-708115BEE6D0}" type="slidenum">
              <a:rPr lang="en-GB" smtClean="0"/>
              <a:t>‹#›</a:t>
            </a:fld>
            <a:endParaRPr lang="en-GB"/>
          </a:p>
        </p:txBody>
      </p:sp>
    </p:spTree>
    <p:extLst>
      <p:ext uri="{BB962C8B-B14F-4D97-AF65-F5344CB8AC3E}">
        <p14:creationId xmlns:p14="http://schemas.microsoft.com/office/powerpoint/2010/main" val="949542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50897-DB60-40FB-A0E0-5B345008B8D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737E31-681F-4F4D-9DB1-F712AC3AD2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095CB1-D94F-4699-87BB-2E6AB8B3472A}"/>
              </a:ext>
            </a:extLst>
          </p:cNvPr>
          <p:cNvSpPr>
            <a:spLocks noGrp="1"/>
          </p:cNvSpPr>
          <p:nvPr>
            <p:ph type="dt" sz="half" idx="10"/>
          </p:nvPr>
        </p:nvSpPr>
        <p:spPr/>
        <p:txBody>
          <a:bodyPr/>
          <a:lstStyle/>
          <a:p>
            <a:fld id="{1510E72D-264D-4DEF-98C5-5307024121B3}" type="datetimeFigureOut">
              <a:rPr lang="en-GB" smtClean="0"/>
              <a:t>05/06/2020</a:t>
            </a:fld>
            <a:endParaRPr lang="en-GB"/>
          </a:p>
        </p:txBody>
      </p:sp>
      <p:sp>
        <p:nvSpPr>
          <p:cNvPr id="5" name="Footer Placeholder 4">
            <a:extLst>
              <a:ext uri="{FF2B5EF4-FFF2-40B4-BE49-F238E27FC236}">
                <a16:creationId xmlns:a16="http://schemas.microsoft.com/office/drawing/2014/main" id="{14043881-024E-49EF-987D-D865223418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AE8713-7165-421B-B8BE-1FD2286F1733}"/>
              </a:ext>
            </a:extLst>
          </p:cNvPr>
          <p:cNvSpPr>
            <a:spLocks noGrp="1"/>
          </p:cNvSpPr>
          <p:nvPr>
            <p:ph type="sldNum" sz="quarter" idx="12"/>
          </p:nvPr>
        </p:nvSpPr>
        <p:spPr/>
        <p:txBody>
          <a:bodyPr/>
          <a:lstStyle/>
          <a:p>
            <a:fld id="{B74F9BC2-CA3C-49FD-9550-708115BEE6D0}" type="slidenum">
              <a:rPr lang="en-GB" smtClean="0"/>
              <a:t>‹#›</a:t>
            </a:fld>
            <a:endParaRPr lang="en-GB"/>
          </a:p>
        </p:txBody>
      </p:sp>
    </p:spTree>
    <p:extLst>
      <p:ext uri="{BB962C8B-B14F-4D97-AF65-F5344CB8AC3E}">
        <p14:creationId xmlns:p14="http://schemas.microsoft.com/office/powerpoint/2010/main" val="2818749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B82D2A-B69F-4486-B930-EF42ADB796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595939-7815-48BF-8029-4225C51DFF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D662E2-CA12-49D0-9589-FCB813D57E40}"/>
              </a:ext>
            </a:extLst>
          </p:cNvPr>
          <p:cNvSpPr>
            <a:spLocks noGrp="1"/>
          </p:cNvSpPr>
          <p:nvPr>
            <p:ph type="dt" sz="half" idx="10"/>
          </p:nvPr>
        </p:nvSpPr>
        <p:spPr/>
        <p:txBody>
          <a:bodyPr/>
          <a:lstStyle/>
          <a:p>
            <a:fld id="{1510E72D-264D-4DEF-98C5-5307024121B3}" type="datetimeFigureOut">
              <a:rPr lang="en-GB" smtClean="0"/>
              <a:t>05/06/2020</a:t>
            </a:fld>
            <a:endParaRPr lang="en-GB"/>
          </a:p>
        </p:txBody>
      </p:sp>
      <p:sp>
        <p:nvSpPr>
          <p:cNvPr id="5" name="Footer Placeholder 4">
            <a:extLst>
              <a:ext uri="{FF2B5EF4-FFF2-40B4-BE49-F238E27FC236}">
                <a16:creationId xmlns:a16="http://schemas.microsoft.com/office/drawing/2014/main" id="{A47DDFDD-5C07-4CFA-8D64-7531F3C26B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F27648-7257-45CD-93C1-4F95BDB4E457}"/>
              </a:ext>
            </a:extLst>
          </p:cNvPr>
          <p:cNvSpPr>
            <a:spLocks noGrp="1"/>
          </p:cNvSpPr>
          <p:nvPr>
            <p:ph type="sldNum" sz="quarter" idx="12"/>
          </p:nvPr>
        </p:nvSpPr>
        <p:spPr/>
        <p:txBody>
          <a:bodyPr/>
          <a:lstStyle/>
          <a:p>
            <a:fld id="{B74F9BC2-CA3C-49FD-9550-708115BEE6D0}" type="slidenum">
              <a:rPr lang="en-GB" smtClean="0"/>
              <a:t>‹#›</a:t>
            </a:fld>
            <a:endParaRPr lang="en-GB"/>
          </a:p>
        </p:txBody>
      </p:sp>
    </p:spTree>
    <p:extLst>
      <p:ext uri="{BB962C8B-B14F-4D97-AF65-F5344CB8AC3E}">
        <p14:creationId xmlns:p14="http://schemas.microsoft.com/office/powerpoint/2010/main" val="2097647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EC04D-57E1-4A2E-AC89-883E274C11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2786EE-9E3F-495D-A11A-8AAFD3B02B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B1DB86-FD62-4804-9D0C-ED75196645E0}"/>
              </a:ext>
            </a:extLst>
          </p:cNvPr>
          <p:cNvSpPr>
            <a:spLocks noGrp="1"/>
          </p:cNvSpPr>
          <p:nvPr>
            <p:ph type="dt" sz="half" idx="10"/>
          </p:nvPr>
        </p:nvSpPr>
        <p:spPr/>
        <p:txBody>
          <a:bodyPr/>
          <a:lstStyle/>
          <a:p>
            <a:fld id="{1510E72D-264D-4DEF-98C5-5307024121B3}" type="datetimeFigureOut">
              <a:rPr lang="en-GB" smtClean="0"/>
              <a:t>05/06/2020</a:t>
            </a:fld>
            <a:endParaRPr lang="en-GB"/>
          </a:p>
        </p:txBody>
      </p:sp>
      <p:sp>
        <p:nvSpPr>
          <p:cNvPr id="5" name="Footer Placeholder 4">
            <a:extLst>
              <a:ext uri="{FF2B5EF4-FFF2-40B4-BE49-F238E27FC236}">
                <a16:creationId xmlns:a16="http://schemas.microsoft.com/office/drawing/2014/main" id="{C33B9731-972D-4660-A8DD-42442C3956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442EF2-599A-4D67-9B16-77C1FBFAB189}"/>
              </a:ext>
            </a:extLst>
          </p:cNvPr>
          <p:cNvSpPr>
            <a:spLocks noGrp="1"/>
          </p:cNvSpPr>
          <p:nvPr>
            <p:ph type="sldNum" sz="quarter" idx="12"/>
          </p:nvPr>
        </p:nvSpPr>
        <p:spPr/>
        <p:txBody>
          <a:bodyPr/>
          <a:lstStyle/>
          <a:p>
            <a:fld id="{B74F9BC2-CA3C-49FD-9550-708115BEE6D0}" type="slidenum">
              <a:rPr lang="en-GB" smtClean="0"/>
              <a:t>‹#›</a:t>
            </a:fld>
            <a:endParaRPr lang="en-GB"/>
          </a:p>
        </p:txBody>
      </p:sp>
    </p:spTree>
    <p:extLst>
      <p:ext uri="{BB962C8B-B14F-4D97-AF65-F5344CB8AC3E}">
        <p14:creationId xmlns:p14="http://schemas.microsoft.com/office/powerpoint/2010/main" val="2765913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A4B28-4988-4779-86EF-0522EC00EA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A8B267F-281A-4E69-A44A-4DF6FB6C85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C55E0F-FFFA-4FB6-B2EF-58401DB14520}"/>
              </a:ext>
            </a:extLst>
          </p:cNvPr>
          <p:cNvSpPr>
            <a:spLocks noGrp="1"/>
          </p:cNvSpPr>
          <p:nvPr>
            <p:ph type="dt" sz="half" idx="10"/>
          </p:nvPr>
        </p:nvSpPr>
        <p:spPr/>
        <p:txBody>
          <a:bodyPr/>
          <a:lstStyle/>
          <a:p>
            <a:fld id="{1510E72D-264D-4DEF-98C5-5307024121B3}" type="datetimeFigureOut">
              <a:rPr lang="en-GB" smtClean="0"/>
              <a:t>05/06/2020</a:t>
            </a:fld>
            <a:endParaRPr lang="en-GB"/>
          </a:p>
        </p:txBody>
      </p:sp>
      <p:sp>
        <p:nvSpPr>
          <p:cNvPr id="5" name="Footer Placeholder 4">
            <a:extLst>
              <a:ext uri="{FF2B5EF4-FFF2-40B4-BE49-F238E27FC236}">
                <a16:creationId xmlns:a16="http://schemas.microsoft.com/office/drawing/2014/main" id="{20FCA2C6-BDB9-4B6A-AECD-ABC4E46ACB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E83FBC-03DC-41FD-B0FF-7AB64ED29DAD}"/>
              </a:ext>
            </a:extLst>
          </p:cNvPr>
          <p:cNvSpPr>
            <a:spLocks noGrp="1"/>
          </p:cNvSpPr>
          <p:nvPr>
            <p:ph type="sldNum" sz="quarter" idx="12"/>
          </p:nvPr>
        </p:nvSpPr>
        <p:spPr/>
        <p:txBody>
          <a:bodyPr/>
          <a:lstStyle/>
          <a:p>
            <a:fld id="{B74F9BC2-CA3C-49FD-9550-708115BEE6D0}" type="slidenum">
              <a:rPr lang="en-GB" smtClean="0"/>
              <a:t>‹#›</a:t>
            </a:fld>
            <a:endParaRPr lang="en-GB"/>
          </a:p>
        </p:txBody>
      </p:sp>
    </p:spTree>
    <p:extLst>
      <p:ext uri="{BB962C8B-B14F-4D97-AF65-F5344CB8AC3E}">
        <p14:creationId xmlns:p14="http://schemas.microsoft.com/office/powerpoint/2010/main" val="228051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A9A1C-F4F1-41F8-9A0F-4B1E8CD2F3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920A77-4B24-4D14-8828-530D5CACD2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AAD211-B4E9-4C7C-8B0F-321901BFB4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6B332E8-B258-475F-A335-1639DC6F8ACF}"/>
              </a:ext>
            </a:extLst>
          </p:cNvPr>
          <p:cNvSpPr>
            <a:spLocks noGrp="1"/>
          </p:cNvSpPr>
          <p:nvPr>
            <p:ph type="dt" sz="half" idx="10"/>
          </p:nvPr>
        </p:nvSpPr>
        <p:spPr/>
        <p:txBody>
          <a:bodyPr/>
          <a:lstStyle/>
          <a:p>
            <a:fld id="{1510E72D-264D-4DEF-98C5-5307024121B3}" type="datetimeFigureOut">
              <a:rPr lang="en-GB" smtClean="0"/>
              <a:t>05/06/2020</a:t>
            </a:fld>
            <a:endParaRPr lang="en-GB"/>
          </a:p>
        </p:txBody>
      </p:sp>
      <p:sp>
        <p:nvSpPr>
          <p:cNvPr id="6" name="Footer Placeholder 5">
            <a:extLst>
              <a:ext uri="{FF2B5EF4-FFF2-40B4-BE49-F238E27FC236}">
                <a16:creationId xmlns:a16="http://schemas.microsoft.com/office/drawing/2014/main" id="{656544A8-EAED-4438-8AA0-9E865D6F8A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08E0B1-AF38-44EE-A7FF-7B9421D13398}"/>
              </a:ext>
            </a:extLst>
          </p:cNvPr>
          <p:cNvSpPr>
            <a:spLocks noGrp="1"/>
          </p:cNvSpPr>
          <p:nvPr>
            <p:ph type="sldNum" sz="quarter" idx="12"/>
          </p:nvPr>
        </p:nvSpPr>
        <p:spPr/>
        <p:txBody>
          <a:bodyPr/>
          <a:lstStyle/>
          <a:p>
            <a:fld id="{B74F9BC2-CA3C-49FD-9550-708115BEE6D0}" type="slidenum">
              <a:rPr lang="en-GB" smtClean="0"/>
              <a:t>‹#›</a:t>
            </a:fld>
            <a:endParaRPr lang="en-GB"/>
          </a:p>
        </p:txBody>
      </p:sp>
    </p:spTree>
    <p:extLst>
      <p:ext uri="{BB962C8B-B14F-4D97-AF65-F5344CB8AC3E}">
        <p14:creationId xmlns:p14="http://schemas.microsoft.com/office/powerpoint/2010/main" val="965527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B639F-BC44-4F08-8F5E-427B2CD40B7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D8D468-41ED-4955-B626-84738975E3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78D4E8-311C-4B72-BE54-E7A91F9A1D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F191278-9D28-4C17-8D96-4BE7FB26EE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644DAD-BF19-413A-B718-6D4C7C3343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764301-F40F-40A5-8498-DDDE0AE750A4}"/>
              </a:ext>
            </a:extLst>
          </p:cNvPr>
          <p:cNvSpPr>
            <a:spLocks noGrp="1"/>
          </p:cNvSpPr>
          <p:nvPr>
            <p:ph type="dt" sz="half" idx="10"/>
          </p:nvPr>
        </p:nvSpPr>
        <p:spPr/>
        <p:txBody>
          <a:bodyPr/>
          <a:lstStyle/>
          <a:p>
            <a:fld id="{1510E72D-264D-4DEF-98C5-5307024121B3}" type="datetimeFigureOut">
              <a:rPr lang="en-GB" smtClean="0"/>
              <a:t>05/06/2020</a:t>
            </a:fld>
            <a:endParaRPr lang="en-GB"/>
          </a:p>
        </p:txBody>
      </p:sp>
      <p:sp>
        <p:nvSpPr>
          <p:cNvPr id="8" name="Footer Placeholder 7">
            <a:extLst>
              <a:ext uri="{FF2B5EF4-FFF2-40B4-BE49-F238E27FC236}">
                <a16:creationId xmlns:a16="http://schemas.microsoft.com/office/drawing/2014/main" id="{82C2D558-9483-4CBD-89FE-B2B2E864515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02C6F4F-FC88-4E47-9493-F7430016436B}"/>
              </a:ext>
            </a:extLst>
          </p:cNvPr>
          <p:cNvSpPr>
            <a:spLocks noGrp="1"/>
          </p:cNvSpPr>
          <p:nvPr>
            <p:ph type="sldNum" sz="quarter" idx="12"/>
          </p:nvPr>
        </p:nvSpPr>
        <p:spPr/>
        <p:txBody>
          <a:bodyPr/>
          <a:lstStyle/>
          <a:p>
            <a:fld id="{B74F9BC2-CA3C-49FD-9550-708115BEE6D0}" type="slidenum">
              <a:rPr lang="en-GB" smtClean="0"/>
              <a:t>‹#›</a:t>
            </a:fld>
            <a:endParaRPr lang="en-GB"/>
          </a:p>
        </p:txBody>
      </p:sp>
    </p:spTree>
    <p:extLst>
      <p:ext uri="{BB962C8B-B14F-4D97-AF65-F5344CB8AC3E}">
        <p14:creationId xmlns:p14="http://schemas.microsoft.com/office/powerpoint/2010/main" val="560611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FD4C6-B902-47CB-B18D-F83C222FA8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93AECE9-5ECC-4A59-B311-8168C6FAFC86}"/>
              </a:ext>
            </a:extLst>
          </p:cNvPr>
          <p:cNvSpPr>
            <a:spLocks noGrp="1"/>
          </p:cNvSpPr>
          <p:nvPr>
            <p:ph type="dt" sz="half" idx="10"/>
          </p:nvPr>
        </p:nvSpPr>
        <p:spPr/>
        <p:txBody>
          <a:bodyPr/>
          <a:lstStyle/>
          <a:p>
            <a:fld id="{1510E72D-264D-4DEF-98C5-5307024121B3}" type="datetimeFigureOut">
              <a:rPr lang="en-GB" smtClean="0"/>
              <a:t>05/06/2020</a:t>
            </a:fld>
            <a:endParaRPr lang="en-GB"/>
          </a:p>
        </p:txBody>
      </p:sp>
      <p:sp>
        <p:nvSpPr>
          <p:cNvPr id="4" name="Footer Placeholder 3">
            <a:extLst>
              <a:ext uri="{FF2B5EF4-FFF2-40B4-BE49-F238E27FC236}">
                <a16:creationId xmlns:a16="http://schemas.microsoft.com/office/drawing/2014/main" id="{D7B04BD1-8605-4606-89B7-A3D6FD7C25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6965EF8-83AC-4E6B-8732-A8D63E24E02A}"/>
              </a:ext>
            </a:extLst>
          </p:cNvPr>
          <p:cNvSpPr>
            <a:spLocks noGrp="1"/>
          </p:cNvSpPr>
          <p:nvPr>
            <p:ph type="sldNum" sz="quarter" idx="12"/>
          </p:nvPr>
        </p:nvSpPr>
        <p:spPr/>
        <p:txBody>
          <a:bodyPr/>
          <a:lstStyle/>
          <a:p>
            <a:fld id="{B74F9BC2-CA3C-49FD-9550-708115BEE6D0}" type="slidenum">
              <a:rPr lang="en-GB" smtClean="0"/>
              <a:t>‹#›</a:t>
            </a:fld>
            <a:endParaRPr lang="en-GB"/>
          </a:p>
        </p:txBody>
      </p:sp>
    </p:spTree>
    <p:extLst>
      <p:ext uri="{BB962C8B-B14F-4D97-AF65-F5344CB8AC3E}">
        <p14:creationId xmlns:p14="http://schemas.microsoft.com/office/powerpoint/2010/main" val="199559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D233E0-7B68-403D-B921-072DFC70E33E}"/>
              </a:ext>
            </a:extLst>
          </p:cNvPr>
          <p:cNvSpPr>
            <a:spLocks noGrp="1"/>
          </p:cNvSpPr>
          <p:nvPr>
            <p:ph type="dt" sz="half" idx="10"/>
          </p:nvPr>
        </p:nvSpPr>
        <p:spPr/>
        <p:txBody>
          <a:bodyPr/>
          <a:lstStyle/>
          <a:p>
            <a:fld id="{1510E72D-264D-4DEF-98C5-5307024121B3}" type="datetimeFigureOut">
              <a:rPr lang="en-GB" smtClean="0"/>
              <a:t>05/06/2020</a:t>
            </a:fld>
            <a:endParaRPr lang="en-GB"/>
          </a:p>
        </p:txBody>
      </p:sp>
      <p:sp>
        <p:nvSpPr>
          <p:cNvPr id="3" name="Footer Placeholder 2">
            <a:extLst>
              <a:ext uri="{FF2B5EF4-FFF2-40B4-BE49-F238E27FC236}">
                <a16:creationId xmlns:a16="http://schemas.microsoft.com/office/drawing/2014/main" id="{AF4C1B79-D96D-4D1B-9794-071FF988943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A074FA-1CC9-4E48-8927-27C84482B7C5}"/>
              </a:ext>
            </a:extLst>
          </p:cNvPr>
          <p:cNvSpPr>
            <a:spLocks noGrp="1"/>
          </p:cNvSpPr>
          <p:nvPr>
            <p:ph type="sldNum" sz="quarter" idx="12"/>
          </p:nvPr>
        </p:nvSpPr>
        <p:spPr/>
        <p:txBody>
          <a:bodyPr/>
          <a:lstStyle/>
          <a:p>
            <a:fld id="{B74F9BC2-CA3C-49FD-9550-708115BEE6D0}" type="slidenum">
              <a:rPr lang="en-GB" smtClean="0"/>
              <a:t>‹#›</a:t>
            </a:fld>
            <a:endParaRPr lang="en-GB"/>
          </a:p>
        </p:txBody>
      </p:sp>
    </p:spTree>
    <p:extLst>
      <p:ext uri="{BB962C8B-B14F-4D97-AF65-F5344CB8AC3E}">
        <p14:creationId xmlns:p14="http://schemas.microsoft.com/office/powerpoint/2010/main" val="2594241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6F1F2-7E9F-445E-8697-BEDBEC3EE2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2A317D-E355-4513-9E0C-38AC39A4C1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410E049-3D2B-47CE-AF40-D76DD26167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5AA4AA-BE64-4A97-9D88-C69D16BDA1C5}"/>
              </a:ext>
            </a:extLst>
          </p:cNvPr>
          <p:cNvSpPr>
            <a:spLocks noGrp="1"/>
          </p:cNvSpPr>
          <p:nvPr>
            <p:ph type="dt" sz="half" idx="10"/>
          </p:nvPr>
        </p:nvSpPr>
        <p:spPr/>
        <p:txBody>
          <a:bodyPr/>
          <a:lstStyle/>
          <a:p>
            <a:fld id="{1510E72D-264D-4DEF-98C5-5307024121B3}" type="datetimeFigureOut">
              <a:rPr lang="en-GB" smtClean="0"/>
              <a:t>05/06/2020</a:t>
            </a:fld>
            <a:endParaRPr lang="en-GB"/>
          </a:p>
        </p:txBody>
      </p:sp>
      <p:sp>
        <p:nvSpPr>
          <p:cNvPr id="6" name="Footer Placeholder 5">
            <a:extLst>
              <a:ext uri="{FF2B5EF4-FFF2-40B4-BE49-F238E27FC236}">
                <a16:creationId xmlns:a16="http://schemas.microsoft.com/office/drawing/2014/main" id="{D51F5D7C-E721-4B1C-8156-4CA54CE783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F213A7-F971-443B-9404-DE17B29ACAE4}"/>
              </a:ext>
            </a:extLst>
          </p:cNvPr>
          <p:cNvSpPr>
            <a:spLocks noGrp="1"/>
          </p:cNvSpPr>
          <p:nvPr>
            <p:ph type="sldNum" sz="quarter" idx="12"/>
          </p:nvPr>
        </p:nvSpPr>
        <p:spPr/>
        <p:txBody>
          <a:bodyPr/>
          <a:lstStyle/>
          <a:p>
            <a:fld id="{B74F9BC2-CA3C-49FD-9550-708115BEE6D0}" type="slidenum">
              <a:rPr lang="en-GB" smtClean="0"/>
              <a:t>‹#›</a:t>
            </a:fld>
            <a:endParaRPr lang="en-GB"/>
          </a:p>
        </p:txBody>
      </p:sp>
    </p:spTree>
    <p:extLst>
      <p:ext uri="{BB962C8B-B14F-4D97-AF65-F5344CB8AC3E}">
        <p14:creationId xmlns:p14="http://schemas.microsoft.com/office/powerpoint/2010/main" val="145510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05F2A-A01E-4BAC-846D-405930BB63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BDDDC67-E621-4CF6-94F9-D78770F6F9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B411A0C-8F55-4978-93C1-19A05FDE90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355556-6BDD-4D69-9AB2-8D5585A4D2AE}"/>
              </a:ext>
            </a:extLst>
          </p:cNvPr>
          <p:cNvSpPr>
            <a:spLocks noGrp="1"/>
          </p:cNvSpPr>
          <p:nvPr>
            <p:ph type="dt" sz="half" idx="10"/>
          </p:nvPr>
        </p:nvSpPr>
        <p:spPr/>
        <p:txBody>
          <a:bodyPr/>
          <a:lstStyle/>
          <a:p>
            <a:fld id="{1510E72D-264D-4DEF-98C5-5307024121B3}" type="datetimeFigureOut">
              <a:rPr lang="en-GB" smtClean="0"/>
              <a:t>05/06/2020</a:t>
            </a:fld>
            <a:endParaRPr lang="en-GB"/>
          </a:p>
        </p:txBody>
      </p:sp>
      <p:sp>
        <p:nvSpPr>
          <p:cNvPr id="6" name="Footer Placeholder 5">
            <a:extLst>
              <a:ext uri="{FF2B5EF4-FFF2-40B4-BE49-F238E27FC236}">
                <a16:creationId xmlns:a16="http://schemas.microsoft.com/office/drawing/2014/main" id="{7477CFAF-5F65-427D-BFDE-4F203BDB72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597BDF-740D-4FDB-9BCC-1664783826A5}"/>
              </a:ext>
            </a:extLst>
          </p:cNvPr>
          <p:cNvSpPr>
            <a:spLocks noGrp="1"/>
          </p:cNvSpPr>
          <p:nvPr>
            <p:ph type="sldNum" sz="quarter" idx="12"/>
          </p:nvPr>
        </p:nvSpPr>
        <p:spPr/>
        <p:txBody>
          <a:bodyPr/>
          <a:lstStyle/>
          <a:p>
            <a:fld id="{B74F9BC2-CA3C-49FD-9550-708115BEE6D0}" type="slidenum">
              <a:rPr lang="en-GB" smtClean="0"/>
              <a:t>‹#›</a:t>
            </a:fld>
            <a:endParaRPr lang="en-GB"/>
          </a:p>
        </p:txBody>
      </p:sp>
    </p:spTree>
    <p:extLst>
      <p:ext uri="{BB962C8B-B14F-4D97-AF65-F5344CB8AC3E}">
        <p14:creationId xmlns:p14="http://schemas.microsoft.com/office/powerpoint/2010/main" val="3900400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77B2EE-D9EA-49F5-864C-503A61B24C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A4D6EE-52EE-479E-8B27-A35D2E962D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9F3458-3D76-41D4-9E20-474BB2F57F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0E72D-264D-4DEF-98C5-5307024121B3}" type="datetimeFigureOut">
              <a:rPr lang="en-GB" smtClean="0"/>
              <a:t>05/06/2020</a:t>
            </a:fld>
            <a:endParaRPr lang="en-GB"/>
          </a:p>
        </p:txBody>
      </p:sp>
      <p:sp>
        <p:nvSpPr>
          <p:cNvPr id="5" name="Footer Placeholder 4">
            <a:extLst>
              <a:ext uri="{FF2B5EF4-FFF2-40B4-BE49-F238E27FC236}">
                <a16:creationId xmlns:a16="http://schemas.microsoft.com/office/drawing/2014/main" id="{73C6055F-87C5-44F6-A333-C948C17440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338CB93-6D2B-4A38-882E-0867485DB5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4F9BC2-CA3C-49FD-9550-708115BEE6D0}" type="slidenum">
              <a:rPr lang="en-GB" smtClean="0"/>
              <a:t>‹#›</a:t>
            </a:fld>
            <a:endParaRPr lang="en-GB"/>
          </a:p>
        </p:txBody>
      </p:sp>
    </p:spTree>
    <p:extLst>
      <p:ext uri="{BB962C8B-B14F-4D97-AF65-F5344CB8AC3E}">
        <p14:creationId xmlns:p14="http://schemas.microsoft.com/office/powerpoint/2010/main" val="1425679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8FC57C2-6325-4C53-966A-BABD7B6C4870}"/>
              </a:ext>
            </a:extLst>
          </p:cNvPr>
          <p:cNvPicPr>
            <a:picLocks noChangeAspect="1"/>
          </p:cNvPicPr>
          <p:nvPr/>
        </p:nvPicPr>
        <p:blipFill rotWithShape="1">
          <a:blip r:embed="rId2"/>
          <a:srcRect t="4421" r="23298" b="4670"/>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140DBBA-6FBF-48D0-A18E-53223546AA7D}"/>
              </a:ext>
            </a:extLst>
          </p:cNvPr>
          <p:cNvSpPr txBox="1"/>
          <p:nvPr/>
        </p:nvSpPr>
        <p:spPr>
          <a:xfrm>
            <a:off x="477981" y="1122363"/>
            <a:ext cx="5152798" cy="3204134"/>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4800" dirty="0">
                <a:latin typeface="Algerian" panose="04020705040A02060702" pitchFamily="82" charset="0"/>
                <a:ea typeface="+mj-ea"/>
                <a:cs typeface="+mj-cs"/>
              </a:rPr>
              <a:t>Non chronological report about</a:t>
            </a:r>
          </a:p>
          <a:p>
            <a:pPr>
              <a:lnSpc>
                <a:spcPct val="90000"/>
              </a:lnSpc>
              <a:spcBef>
                <a:spcPct val="0"/>
              </a:spcBef>
              <a:spcAft>
                <a:spcPts val="600"/>
              </a:spcAft>
            </a:pPr>
            <a:r>
              <a:rPr lang="en-US" sz="4800" dirty="0">
                <a:latin typeface="Algerian" panose="04020705040A02060702" pitchFamily="82" charset="0"/>
                <a:ea typeface="+mj-ea"/>
                <a:cs typeface="+mj-cs"/>
              </a:rPr>
              <a:t> </a:t>
            </a:r>
          </a:p>
          <a:p>
            <a:pPr>
              <a:lnSpc>
                <a:spcPct val="90000"/>
              </a:lnSpc>
              <a:spcBef>
                <a:spcPct val="0"/>
              </a:spcBef>
              <a:spcAft>
                <a:spcPts val="600"/>
              </a:spcAft>
            </a:pPr>
            <a:r>
              <a:rPr lang="en-US" sz="4800" dirty="0">
                <a:latin typeface="Algerian" panose="04020705040A02060702" pitchFamily="82" charset="0"/>
                <a:ea typeface="+mj-ea"/>
                <a:cs typeface="+mj-cs"/>
              </a:rPr>
              <a:t>The </a:t>
            </a:r>
            <a:r>
              <a:rPr lang="en-US" sz="4800" dirty="0" err="1">
                <a:latin typeface="Algerian" panose="04020705040A02060702" pitchFamily="82" charset="0"/>
                <a:ea typeface="+mj-ea"/>
                <a:cs typeface="+mj-cs"/>
              </a:rPr>
              <a:t>viro</a:t>
            </a:r>
            <a:endParaRPr lang="en-US" sz="4800" dirty="0">
              <a:latin typeface="Algerian" panose="04020705040A02060702" pitchFamily="82" charset="0"/>
              <a:ea typeface="+mj-ea"/>
              <a:cs typeface="+mj-cs"/>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0248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DAF3E52-0B1C-4E9B-94AC-34BF0FA22FE4}"/>
              </a:ext>
            </a:extLst>
          </p:cNvPr>
          <p:cNvSpPr txBox="1"/>
          <p:nvPr/>
        </p:nvSpPr>
        <p:spPr>
          <a:xfrm>
            <a:off x="524256" y="4767072"/>
            <a:ext cx="6594189" cy="1625210"/>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4400" dirty="0">
                <a:solidFill>
                  <a:srgbClr val="FFFFFF"/>
                </a:solidFill>
                <a:latin typeface="Algerian" panose="04020705040A02060702" pitchFamily="82" charset="0"/>
                <a:ea typeface="+mj-ea"/>
                <a:cs typeface="+mj-cs"/>
              </a:rPr>
              <a:t>Introduction</a:t>
            </a:r>
          </a:p>
        </p:txBody>
      </p:sp>
      <p:pic>
        <p:nvPicPr>
          <p:cNvPr id="6" name="Picture 5" descr="A close up of text on a whiteboard&#10;&#10;Description automatically generated">
            <a:extLst>
              <a:ext uri="{FF2B5EF4-FFF2-40B4-BE49-F238E27FC236}">
                <a16:creationId xmlns:a16="http://schemas.microsoft.com/office/drawing/2014/main" id="{10DF2A68-3027-422F-B297-89C01E8109B0}"/>
              </a:ext>
            </a:extLst>
          </p:cNvPr>
          <p:cNvPicPr>
            <a:picLocks noChangeAspect="1"/>
          </p:cNvPicPr>
          <p:nvPr/>
        </p:nvPicPr>
        <p:blipFill rotWithShape="1">
          <a:blip r:embed="rId2"/>
          <a:srcRect t="2198" r="1" b="1"/>
          <a:stretch/>
        </p:blipFill>
        <p:spPr>
          <a:xfrm>
            <a:off x="327547" y="321733"/>
            <a:ext cx="7058306" cy="4107392"/>
          </a:xfrm>
          <a:prstGeom prst="rect">
            <a:avLst/>
          </a:prstGeom>
        </p:spPr>
      </p:pic>
      <p:sp>
        <p:nvSpPr>
          <p:cNvPr id="16"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A69A9AA-711D-4F93-BBC1-DF2FC924C9C5}"/>
              </a:ext>
            </a:extLst>
          </p:cNvPr>
          <p:cNvSpPr txBox="1"/>
          <p:nvPr/>
        </p:nvSpPr>
        <p:spPr>
          <a:xfrm>
            <a:off x="8029319" y="917725"/>
            <a:ext cx="3424739" cy="4852362"/>
          </a:xfrm>
          <a:prstGeom prst="rect">
            <a:avLst/>
          </a:prstGeom>
        </p:spPr>
        <p:txBody>
          <a:bodyPr vert="horz" lIns="91440" tIns="45720" rIns="91440" bIns="45720" rtlCol="0" anchor="ctr">
            <a:normAutofit fontScale="92500" lnSpcReduction="10000"/>
          </a:bodyPr>
          <a:lstStyle/>
          <a:p>
            <a:pPr>
              <a:lnSpc>
                <a:spcPct val="90000"/>
              </a:lnSpc>
              <a:spcAft>
                <a:spcPts val="600"/>
              </a:spcAft>
            </a:pPr>
            <a:r>
              <a:rPr lang="en-US" sz="2000" dirty="0">
                <a:solidFill>
                  <a:schemeClr val="bg1"/>
                </a:solidFill>
                <a:latin typeface="Algerian" panose="04020705040A02060702" pitchFamily="82" charset="0"/>
              </a:rPr>
              <a:t>This mysterious creature lives in the deep underground in the rainforest and is called the </a:t>
            </a:r>
            <a:r>
              <a:rPr lang="en-US" sz="2000" dirty="0" err="1">
                <a:solidFill>
                  <a:schemeClr val="bg1"/>
                </a:solidFill>
                <a:latin typeface="Algerian" panose="04020705040A02060702" pitchFamily="82" charset="0"/>
              </a:rPr>
              <a:t>Viro</a:t>
            </a:r>
            <a:r>
              <a:rPr lang="en-US" sz="2000" dirty="0">
                <a:solidFill>
                  <a:schemeClr val="bg1"/>
                </a:solidFill>
                <a:latin typeface="Algerian" panose="04020705040A02060702" pitchFamily="82" charset="0"/>
              </a:rPr>
              <a:t>. Scientists believe that this creature won’t become extinct because it has a special ability to survive!!!!! Scientists have discovered this creature in 1601 but it has been forgotten. However, a scientist called Alan Ferry found this creature again in 1979. the </a:t>
            </a:r>
            <a:r>
              <a:rPr lang="en-US" sz="2000" dirty="0" err="1">
                <a:solidFill>
                  <a:schemeClr val="bg1"/>
                </a:solidFill>
                <a:latin typeface="Algerian" panose="04020705040A02060702" pitchFamily="82" charset="0"/>
              </a:rPr>
              <a:t>Viro</a:t>
            </a:r>
            <a:r>
              <a:rPr lang="en-US" sz="2000" dirty="0">
                <a:solidFill>
                  <a:schemeClr val="bg1"/>
                </a:solidFill>
                <a:latin typeface="Algerian" panose="04020705040A02060702" pitchFamily="82" charset="0"/>
              </a:rPr>
              <a:t> is one animal that is attached to lots of other </a:t>
            </a:r>
            <a:r>
              <a:rPr lang="en-US" sz="2000" dirty="0" err="1">
                <a:solidFill>
                  <a:schemeClr val="bg1"/>
                </a:solidFill>
                <a:latin typeface="Algerian" panose="04020705040A02060702" pitchFamily="82" charset="0"/>
              </a:rPr>
              <a:t>viros</a:t>
            </a:r>
            <a:r>
              <a:rPr lang="en-US" sz="2000" dirty="0">
                <a:solidFill>
                  <a:schemeClr val="bg1"/>
                </a:solidFill>
                <a:latin typeface="Algerian" panose="04020705040A02060702" pitchFamily="82" charset="0"/>
              </a:rPr>
              <a:t> by its slim feeding tube!</a:t>
            </a:r>
          </a:p>
        </p:txBody>
      </p:sp>
    </p:spTree>
    <p:extLst>
      <p:ext uri="{BB962C8B-B14F-4D97-AF65-F5344CB8AC3E}">
        <p14:creationId xmlns:p14="http://schemas.microsoft.com/office/powerpoint/2010/main" val="40417399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DAF3E52-0B1C-4E9B-94AC-34BF0FA22FE4}"/>
              </a:ext>
            </a:extLst>
          </p:cNvPr>
          <p:cNvSpPr txBox="1"/>
          <p:nvPr/>
        </p:nvSpPr>
        <p:spPr>
          <a:xfrm>
            <a:off x="750242" y="250850"/>
            <a:ext cx="4062643" cy="104340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kern="1200" dirty="0">
                <a:solidFill>
                  <a:schemeClr val="tx1"/>
                </a:solidFill>
                <a:latin typeface="Algerian" panose="04020705040A02060702" pitchFamily="82" charset="0"/>
                <a:ea typeface="+mj-ea"/>
                <a:cs typeface="+mj-cs"/>
              </a:rPr>
              <a:t>Diet</a:t>
            </a:r>
          </a:p>
        </p:txBody>
      </p:sp>
      <p:sp>
        <p:nvSpPr>
          <p:cNvPr id="5" name="TextBox 4">
            <a:extLst>
              <a:ext uri="{FF2B5EF4-FFF2-40B4-BE49-F238E27FC236}">
                <a16:creationId xmlns:a16="http://schemas.microsoft.com/office/drawing/2014/main" id="{B3163275-492C-4475-826E-1A2AFCF4899F}"/>
              </a:ext>
            </a:extLst>
          </p:cNvPr>
          <p:cNvSpPr txBox="1"/>
          <p:nvPr/>
        </p:nvSpPr>
        <p:spPr>
          <a:xfrm>
            <a:off x="341052" y="1157359"/>
            <a:ext cx="4599436" cy="3100739"/>
          </a:xfrm>
          <a:prstGeom prst="rect">
            <a:avLst/>
          </a:prstGeom>
        </p:spPr>
        <p:txBody>
          <a:bodyPr vert="horz" lIns="91440" tIns="45720" rIns="91440" bIns="45720" rtlCol="0" anchor="t">
            <a:noAutofit/>
          </a:bodyPr>
          <a:lstStyle/>
          <a:p>
            <a:pPr>
              <a:lnSpc>
                <a:spcPct val="90000"/>
              </a:lnSpc>
              <a:spcAft>
                <a:spcPts val="600"/>
              </a:spcAft>
            </a:pPr>
            <a:r>
              <a:rPr lang="en-US" sz="2000" dirty="0">
                <a:latin typeface="Algerian" panose="04020705040A02060702" pitchFamily="82" charset="0"/>
              </a:rPr>
              <a:t>The </a:t>
            </a:r>
            <a:r>
              <a:rPr lang="en-US" sz="2000" dirty="0" err="1">
                <a:latin typeface="Algerian" panose="04020705040A02060702" pitchFamily="82" charset="0"/>
              </a:rPr>
              <a:t>Viro</a:t>
            </a:r>
            <a:r>
              <a:rPr lang="en-US" sz="2000" dirty="0">
                <a:latin typeface="Algerian" panose="04020705040A02060702" pitchFamily="82" charset="0"/>
              </a:rPr>
              <a:t> is a carnivore and it eats by its feeding antenna which, when an animal touches it, snaps the animal with its powerful jaws and paralyzes prey in an instant. if it doesn’t get meat it throws the food out next to the feeding antenna. If the animal is full it still eats but it sends the food via its feeding and survival tubes to the one that didn’t have a lot of food. Therefore a </a:t>
            </a:r>
            <a:r>
              <a:rPr lang="en-US" sz="2000" dirty="0" err="1">
                <a:latin typeface="Algerian" panose="04020705040A02060702" pitchFamily="82" charset="0"/>
              </a:rPr>
              <a:t>Viro</a:t>
            </a:r>
            <a:r>
              <a:rPr lang="en-US" sz="2000" dirty="0">
                <a:latin typeface="Algerian" panose="04020705040A02060702" pitchFamily="82" charset="0"/>
              </a:rPr>
              <a:t> cannot starve! </a:t>
            </a:r>
          </a:p>
        </p:txBody>
      </p:sp>
      <p:pic>
        <p:nvPicPr>
          <p:cNvPr id="4" name="Picture 3">
            <a:extLst>
              <a:ext uri="{FF2B5EF4-FFF2-40B4-BE49-F238E27FC236}">
                <a16:creationId xmlns:a16="http://schemas.microsoft.com/office/drawing/2014/main" id="{D3E884F6-DE00-4B21-B919-4B1BF431FC0A}"/>
              </a:ext>
            </a:extLst>
          </p:cNvPr>
          <p:cNvPicPr>
            <a:picLocks noChangeAspect="1"/>
          </p:cNvPicPr>
          <p:nvPr/>
        </p:nvPicPr>
        <p:blipFill>
          <a:blip r:embed="rId2"/>
          <a:stretch>
            <a:fillRect/>
          </a:stretch>
        </p:blipFill>
        <p:spPr>
          <a:xfrm>
            <a:off x="6368899" y="643467"/>
            <a:ext cx="4849174" cy="5278140"/>
          </a:xfrm>
          <a:prstGeom prst="rect">
            <a:avLst/>
          </a:prstGeom>
        </p:spPr>
      </p:pic>
    </p:spTree>
    <p:extLst>
      <p:ext uri="{BB962C8B-B14F-4D97-AF65-F5344CB8AC3E}">
        <p14:creationId xmlns:p14="http://schemas.microsoft.com/office/powerpoint/2010/main" val="15344768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0" fill="hold"/>
                                        <p:tgtEl>
                                          <p:spTgt spid="2"/>
                                        </p:tgtEl>
                                        <p:attrNameLst>
                                          <p:attrName>ppt_x</p:attrName>
                                        </p:attrNameLst>
                                      </p:cBhvr>
                                      <p:tavLst>
                                        <p:tav tm="0">
                                          <p:val>
                                            <p:strVal val="#ppt_x"/>
                                          </p:val>
                                        </p:tav>
                                        <p:tav tm="100000">
                                          <p:val>
                                            <p:strVal val="#ppt_x"/>
                                          </p:val>
                                        </p:tav>
                                      </p:tavLst>
                                    </p:anim>
                                    <p:anim calcmode="lin" valueType="num">
                                      <p:cBhvr>
                                        <p:cTn id="8"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extBox 1">
            <a:extLst>
              <a:ext uri="{FF2B5EF4-FFF2-40B4-BE49-F238E27FC236}">
                <a16:creationId xmlns:a16="http://schemas.microsoft.com/office/drawing/2014/main" id="{CDAF3E52-0B1C-4E9B-94AC-34BF0FA22FE4}"/>
              </a:ext>
            </a:extLst>
          </p:cNvPr>
          <p:cNvSpPr txBox="1"/>
          <p:nvPr/>
        </p:nvSpPr>
        <p:spPr>
          <a:xfrm>
            <a:off x="1020467" y="1397120"/>
            <a:ext cx="4707671" cy="122565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800" dirty="0">
                <a:solidFill>
                  <a:schemeClr val="bg1"/>
                </a:solidFill>
                <a:latin typeface="Algerian" panose="04020705040A02060702" pitchFamily="82" charset="0"/>
                <a:ea typeface="+mj-ea"/>
                <a:cs typeface="+mj-cs"/>
              </a:rPr>
              <a:t>habitat</a:t>
            </a:r>
          </a:p>
        </p:txBody>
      </p:sp>
      <p:sp>
        <p:nvSpPr>
          <p:cNvPr id="5" name="TextBox 4">
            <a:extLst>
              <a:ext uri="{FF2B5EF4-FFF2-40B4-BE49-F238E27FC236}">
                <a16:creationId xmlns:a16="http://schemas.microsoft.com/office/drawing/2014/main" id="{B3163275-492C-4475-826E-1A2AFCF4899F}"/>
              </a:ext>
            </a:extLst>
          </p:cNvPr>
          <p:cNvSpPr txBox="1"/>
          <p:nvPr/>
        </p:nvSpPr>
        <p:spPr>
          <a:xfrm>
            <a:off x="1020467" y="2891752"/>
            <a:ext cx="4707671" cy="2334517"/>
          </a:xfrm>
          <a:prstGeom prst="rect">
            <a:avLst/>
          </a:prstGeom>
        </p:spPr>
        <p:txBody>
          <a:bodyPr vert="horz" lIns="91440" tIns="45720" rIns="91440" bIns="45720" rtlCol="0">
            <a:normAutofit/>
          </a:bodyPr>
          <a:lstStyle/>
          <a:p>
            <a:pPr>
              <a:lnSpc>
                <a:spcPct val="90000"/>
              </a:lnSpc>
              <a:spcAft>
                <a:spcPts val="600"/>
              </a:spcAft>
            </a:pPr>
            <a:r>
              <a:rPr lang="en-US" sz="2000" dirty="0">
                <a:solidFill>
                  <a:schemeClr val="bg1"/>
                </a:solidFill>
                <a:latin typeface="Algerian" panose="04020705040A02060702" pitchFamily="82" charset="0"/>
              </a:rPr>
              <a:t>The </a:t>
            </a:r>
            <a:r>
              <a:rPr lang="en-US" sz="2000" dirty="0" err="1">
                <a:solidFill>
                  <a:schemeClr val="bg1"/>
                </a:solidFill>
                <a:latin typeface="Algerian" panose="04020705040A02060702" pitchFamily="82" charset="0"/>
              </a:rPr>
              <a:t>Viro</a:t>
            </a:r>
            <a:r>
              <a:rPr lang="en-US" sz="2000" dirty="0">
                <a:solidFill>
                  <a:schemeClr val="bg1"/>
                </a:solidFill>
                <a:latin typeface="Algerian" panose="04020705040A02060702" pitchFamily="82" charset="0"/>
              </a:rPr>
              <a:t> lives in a very strange place for a carnivore to live… it lives in the dark, humid underground!! It lives a good 3 </a:t>
            </a:r>
            <a:r>
              <a:rPr lang="en-US" sz="2000" dirty="0" err="1">
                <a:solidFill>
                  <a:schemeClr val="bg1"/>
                </a:solidFill>
                <a:latin typeface="Algerian" panose="04020705040A02060702" pitchFamily="82" charset="0"/>
              </a:rPr>
              <a:t>metres</a:t>
            </a:r>
            <a:r>
              <a:rPr lang="en-US" sz="2000" dirty="0">
                <a:solidFill>
                  <a:schemeClr val="bg1"/>
                </a:solidFill>
                <a:latin typeface="Algerian" panose="04020705040A02060702" pitchFamily="82" charset="0"/>
              </a:rPr>
              <a:t> under the surface all around the rainforest but its main body is never in the rivers of the amazon. </a:t>
            </a:r>
          </a:p>
        </p:txBody>
      </p:sp>
      <p:pic>
        <p:nvPicPr>
          <p:cNvPr id="4" name="Picture 3">
            <a:extLst>
              <a:ext uri="{FF2B5EF4-FFF2-40B4-BE49-F238E27FC236}">
                <a16:creationId xmlns:a16="http://schemas.microsoft.com/office/drawing/2014/main" id="{4D05EC8F-D7EB-48B4-BCCF-764C731A0A59}"/>
              </a:ext>
            </a:extLst>
          </p:cNvPr>
          <p:cNvPicPr>
            <a:picLocks noChangeAspect="1"/>
          </p:cNvPicPr>
          <p:nvPr/>
        </p:nvPicPr>
        <p:blipFill rotWithShape="1">
          <a:blip r:embed="rId2"/>
          <a:srcRect t="31502" r="-2" b="-2"/>
          <a:stretch/>
        </p:blipFill>
        <p:spPr>
          <a:xfrm>
            <a:off x="6735467" y="977900"/>
            <a:ext cx="5037433" cy="4826000"/>
          </a:xfrm>
          <a:prstGeom prst="rect">
            <a:avLst/>
          </a:prstGeom>
        </p:spPr>
      </p:pic>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1F2F60-14E3-4196-B7CE-175E46F04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596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747265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extBox 1">
            <a:extLst>
              <a:ext uri="{FF2B5EF4-FFF2-40B4-BE49-F238E27FC236}">
                <a16:creationId xmlns:a16="http://schemas.microsoft.com/office/drawing/2014/main" id="{CDAF3E52-0B1C-4E9B-94AC-34BF0FA22FE4}"/>
              </a:ext>
            </a:extLst>
          </p:cNvPr>
          <p:cNvSpPr txBox="1"/>
          <p:nvPr/>
        </p:nvSpPr>
        <p:spPr>
          <a:xfrm>
            <a:off x="1020467" y="1069571"/>
            <a:ext cx="4707671" cy="122565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800" dirty="0">
                <a:solidFill>
                  <a:schemeClr val="bg1"/>
                </a:solidFill>
                <a:latin typeface="Algerian" panose="04020705040A02060702" pitchFamily="82" charset="0"/>
                <a:ea typeface="+mj-ea"/>
                <a:cs typeface="+mj-cs"/>
              </a:rPr>
              <a:t>Survival</a:t>
            </a:r>
          </a:p>
        </p:txBody>
      </p:sp>
      <p:sp>
        <p:nvSpPr>
          <p:cNvPr id="4" name="TextBox 3">
            <a:extLst>
              <a:ext uri="{FF2B5EF4-FFF2-40B4-BE49-F238E27FC236}">
                <a16:creationId xmlns:a16="http://schemas.microsoft.com/office/drawing/2014/main" id="{3BCABF40-512E-4C78-8D71-0EAC9E428956}"/>
              </a:ext>
            </a:extLst>
          </p:cNvPr>
          <p:cNvSpPr txBox="1"/>
          <p:nvPr/>
        </p:nvSpPr>
        <p:spPr>
          <a:xfrm>
            <a:off x="684347" y="2356107"/>
            <a:ext cx="6133006" cy="3380558"/>
          </a:xfrm>
          <a:prstGeom prst="rect">
            <a:avLst/>
          </a:prstGeom>
        </p:spPr>
        <p:txBody>
          <a:bodyPr vert="horz" lIns="91440" tIns="45720" rIns="91440" bIns="45720" rtlCol="0">
            <a:normAutofit lnSpcReduction="10000"/>
          </a:bodyPr>
          <a:lstStyle/>
          <a:p>
            <a:pPr>
              <a:lnSpc>
                <a:spcPct val="90000"/>
              </a:lnSpc>
              <a:spcAft>
                <a:spcPts val="600"/>
              </a:spcAft>
            </a:pPr>
            <a:r>
              <a:rPr lang="en-US" sz="2000" dirty="0">
                <a:solidFill>
                  <a:schemeClr val="bg1"/>
                </a:solidFill>
                <a:latin typeface="Algerian" panose="04020705040A02060702" pitchFamily="82" charset="0"/>
              </a:rPr>
              <a:t>When a person pulls out the </a:t>
            </a:r>
            <a:r>
              <a:rPr lang="en-US" sz="2000" dirty="0" err="1">
                <a:solidFill>
                  <a:schemeClr val="bg1"/>
                </a:solidFill>
                <a:latin typeface="Algerian" panose="04020705040A02060702" pitchFamily="82" charset="0"/>
              </a:rPr>
              <a:t>Viro’s</a:t>
            </a:r>
            <a:r>
              <a:rPr lang="en-US" sz="2000" dirty="0">
                <a:solidFill>
                  <a:schemeClr val="bg1"/>
                </a:solidFill>
                <a:latin typeface="Algerian" panose="04020705040A02060702" pitchFamily="82" charset="0"/>
              </a:rPr>
              <a:t> feeding antenna the </a:t>
            </a:r>
            <a:r>
              <a:rPr lang="en-US" sz="2000" dirty="0" err="1">
                <a:solidFill>
                  <a:schemeClr val="bg1"/>
                </a:solidFill>
                <a:latin typeface="Algerian" panose="04020705040A02060702" pitchFamily="82" charset="0"/>
              </a:rPr>
              <a:t>viro</a:t>
            </a:r>
            <a:r>
              <a:rPr lang="en-US" sz="2000" dirty="0">
                <a:solidFill>
                  <a:schemeClr val="bg1"/>
                </a:solidFill>
                <a:latin typeface="Algerian" panose="04020705040A02060702" pitchFamily="82" charset="0"/>
              </a:rPr>
              <a:t> quickly chops it off and it grows back in about 48 hours or so. In the meanwhile, the </a:t>
            </a:r>
            <a:r>
              <a:rPr lang="en-US" sz="2000" dirty="0" err="1">
                <a:solidFill>
                  <a:schemeClr val="bg1"/>
                </a:solidFill>
                <a:latin typeface="Algerian" panose="04020705040A02060702" pitchFamily="82" charset="0"/>
              </a:rPr>
              <a:t>Viro</a:t>
            </a:r>
            <a:r>
              <a:rPr lang="en-US" sz="2000" dirty="0">
                <a:solidFill>
                  <a:schemeClr val="bg1"/>
                </a:solidFill>
                <a:latin typeface="Algerian" panose="04020705040A02060702" pitchFamily="82" charset="0"/>
              </a:rPr>
              <a:t> gets food from the others via the feeding tube so it does not starve and that’s why scientists believe that this creature will not be extinct. If a </a:t>
            </a:r>
            <a:r>
              <a:rPr lang="en-US" sz="2000" dirty="0" err="1">
                <a:solidFill>
                  <a:schemeClr val="bg1"/>
                </a:solidFill>
                <a:latin typeface="Algerian" panose="04020705040A02060702" pitchFamily="82" charset="0"/>
              </a:rPr>
              <a:t>viro</a:t>
            </a:r>
            <a:r>
              <a:rPr lang="en-US" sz="2000" dirty="0">
                <a:solidFill>
                  <a:schemeClr val="bg1"/>
                </a:solidFill>
                <a:latin typeface="Algerian" panose="04020705040A02060702" pitchFamily="82" charset="0"/>
              </a:rPr>
              <a:t> does get pulled out [which it won’t] the whole </a:t>
            </a:r>
            <a:r>
              <a:rPr lang="en-US" sz="2000" dirty="0" err="1">
                <a:solidFill>
                  <a:schemeClr val="bg1"/>
                </a:solidFill>
                <a:latin typeface="Algerian" panose="04020705040A02060702" pitchFamily="82" charset="0"/>
              </a:rPr>
              <a:t>Viro</a:t>
            </a:r>
            <a:r>
              <a:rPr lang="en-US" sz="2000" dirty="0">
                <a:solidFill>
                  <a:schemeClr val="bg1"/>
                </a:solidFill>
                <a:latin typeface="Algerian" panose="04020705040A02060702" pitchFamily="82" charset="0"/>
              </a:rPr>
              <a:t> community will get pulled out therefore they will die out. There are tusk-like spikes on the </a:t>
            </a:r>
            <a:r>
              <a:rPr lang="en-US" sz="2000" dirty="0" err="1">
                <a:solidFill>
                  <a:schemeClr val="bg1"/>
                </a:solidFill>
                <a:latin typeface="Algerian" panose="04020705040A02060702" pitchFamily="82" charset="0"/>
              </a:rPr>
              <a:t>viro</a:t>
            </a:r>
            <a:r>
              <a:rPr lang="en-US" sz="2000" dirty="0">
                <a:solidFill>
                  <a:schemeClr val="bg1"/>
                </a:solidFill>
                <a:latin typeface="Algerian" panose="04020705040A02060702" pitchFamily="82" charset="0"/>
              </a:rPr>
              <a:t>. If an animal touches these they will instantly get paralyzed and die!   </a:t>
            </a:r>
          </a:p>
        </p:txBody>
      </p:sp>
      <p:pic>
        <p:nvPicPr>
          <p:cNvPr id="6" name="Picture 5" descr="A leopard standing on a rock&#10;&#10;Description automatically generated">
            <a:extLst>
              <a:ext uri="{FF2B5EF4-FFF2-40B4-BE49-F238E27FC236}">
                <a16:creationId xmlns:a16="http://schemas.microsoft.com/office/drawing/2014/main" id="{1F71C351-7A7E-40D8-BF3A-A91FEB2EB70E}"/>
              </a:ext>
            </a:extLst>
          </p:cNvPr>
          <p:cNvPicPr>
            <a:picLocks noChangeAspect="1"/>
          </p:cNvPicPr>
          <p:nvPr/>
        </p:nvPicPr>
        <p:blipFill rotWithShape="1">
          <a:blip r:embed="rId2"/>
          <a:srcRect l="16309" r="13496" b="3"/>
          <a:stretch/>
        </p:blipFill>
        <p:spPr>
          <a:xfrm>
            <a:off x="6735467" y="977900"/>
            <a:ext cx="4980278" cy="4826000"/>
          </a:xfrm>
          <a:prstGeom prst="rect">
            <a:avLst/>
          </a:prstGeom>
        </p:spPr>
      </p:pic>
      <p:sp>
        <p:nvSpPr>
          <p:cNvPr id="13" name="Rectangle 12">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61F2F60-14E3-4196-B7CE-175E46F04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596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3163275-492C-4475-826E-1A2AFCF4899F}"/>
              </a:ext>
            </a:extLst>
          </p:cNvPr>
          <p:cNvSpPr txBox="1"/>
          <p:nvPr/>
        </p:nvSpPr>
        <p:spPr>
          <a:xfrm>
            <a:off x="975482" y="1688106"/>
            <a:ext cx="3050607" cy="584775"/>
          </a:xfrm>
          <a:prstGeom prst="rect">
            <a:avLst/>
          </a:prstGeom>
          <a:noFill/>
        </p:spPr>
        <p:txBody>
          <a:bodyPr wrap="square" rtlCol="0">
            <a:spAutoFit/>
          </a:bodyPr>
          <a:lstStyle/>
          <a:p>
            <a:pPr>
              <a:spcAft>
                <a:spcPts val="600"/>
              </a:spcAft>
            </a:pPr>
            <a:r>
              <a:rPr lang="en-GB" sz="3200" dirty="0">
                <a:latin typeface="Algerian" panose="04020705040A02060702" pitchFamily="82" charset="0"/>
              </a:rPr>
              <a:t> </a:t>
            </a:r>
          </a:p>
        </p:txBody>
      </p:sp>
      <p:sp>
        <p:nvSpPr>
          <p:cNvPr id="9" name="Arrow: Right 8">
            <a:extLst>
              <a:ext uri="{FF2B5EF4-FFF2-40B4-BE49-F238E27FC236}">
                <a16:creationId xmlns:a16="http://schemas.microsoft.com/office/drawing/2014/main" id="{138BCE22-C46D-40F9-946F-DBC85181AFAB}"/>
              </a:ext>
            </a:extLst>
          </p:cNvPr>
          <p:cNvSpPr/>
          <p:nvPr/>
        </p:nvSpPr>
        <p:spPr>
          <a:xfrm>
            <a:off x="5456534" y="1235868"/>
            <a:ext cx="794141" cy="4291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2F76E943-18F9-412B-B8DF-F8B6F3E8FFC1}"/>
              </a:ext>
            </a:extLst>
          </p:cNvPr>
          <p:cNvSpPr txBox="1"/>
          <p:nvPr/>
        </p:nvSpPr>
        <p:spPr>
          <a:xfrm>
            <a:off x="1020467" y="1232956"/>
            <a:ext cx="4436067" cy="369332"/>
          </a:xfrm>
          <a:prstGeom prst="rect">
            <a:avLst/>
          </a:prstGeom>
          <a:noFill/>
        </p:spPr>
        <p:txBody>
          <a:bodyPr wrap="square" rtlCol="0">
            <a:spAutoFit/>
          </a:bodyPr>
          <a:lstStyle/>
          <a:p>
            <a:r>
              <a:rPr lang="en-GB" dirty="0">
                <a:solidFill>
                  <a:schemeClr val="bg1">
                    <a:lumMod val="95000"/>
                  </a:schemeClr>
                </a:solidFill>
              </a:rPr>
              <a:t>Can even survive the toughest  of them all</a:t>
            </a:r>
          </a:p>
        </p:txBody>
      </p:sp>
    </p:spTree>
    <p:extLst>
      <p:ext uri="{BB962C8B-B14F-4D97-AF65-F5344CB8AC3E}">
        <p14:creationId xmlns:p14="http://schemas.microsoft.com/office/powerpoint/2010/main" val="180130483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341</Words>
  <Application>Microsoft Office PowerPoint</Application>
  <PresentationFormat>Widescreen</PresentationFormat>
  <Paragraphs>13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Algerian</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Sesterheim</dc:creator>
  <cp:lastModifiedBy>Claudia Sesterheim</cp:lastModifiedBy>
  <cp:revision>3</cp:revision>
  <dcterms:created xsi:type="dcterms:W3CDTF">2020-06-05T19:49:43Z</dcterms:created>
  <dcterms:modified xsi:type="dcterms:W3CDTF">2020-06-05T20:00:09Z</dcterms:modified>
</cp:coreProperties>
</file>