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9" d="100"/>
          <a:sy n="59" d="100"/>
        </p:scale>
        <p:origin x="9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1906A-B88D-4448-9178-BF9271139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7346D3-7900-463A-8ED9-203B57325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FCC89-7931-4282-A0F5-26504CF5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FC545-6945-4478-8851-593442CBA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0EF04-832D-4A64-8442-61F7223C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02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B4F1-B744-49B6-BD8F-29698F3D4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2ED342-B796-456B-BDF2-07E75614D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695F9-BD29-46AD-B15A-BE0006492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ABD87-7BB2-4C84-B6D0-35137946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DBDAF-0C9D-4628-A951-AD8FA26D4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13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B82692-F04A-40CD-A96B-4214573EF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B56FE2-9386-4F3E-99A9-78D7026E9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8AFCA-1204-444D-8476-D1A00ED01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845F5-32A3-4EAE-9F63-C1F91E6FC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6E34E-6049-4C47-83B5-6E15516D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5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FCDC3-8725-4ACD-8790-CFB38AFEA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F69C1-6498-483C-BD8B-5F1EAF475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E52E5-1973-4622-958C-1991CF0C0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3EA2A-2B1F-4E3F-B532-912F3273E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95CD0-B8F6-4361-A59E-0C2467E8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494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6E708-138B-48E2-BEDD-D86C9ED69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ACFEA-5EAA-4F44-9295-5F3A5A8FF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EC208-7EAE-47FF-9340-751EF882A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A14B0-DB2E-4435-8BE6-AB741717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32924-55BD-41AB-940B-B4D6C117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4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D67F0-B3CB-45FE-A750-03B09D90D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40199-86F4-4AED-8620-2AB3BB31BC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543685-9694-42C6-8C73-152C3F093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CC8EB-5480-4695-9F61-F14D8CF4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BCC59-1915-4B93-A4E1-481AE2287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1060C-D3CA-4996-A8E3-B87E35A1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98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6D7BC-8FD2-49D8-A04A-8911C7B4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CA3E4-3884-4811-9690-BABBBEEF1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9933C4-4836-4923-8B53-4AC466FCC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0F5771-20D0-482D-88C0-30C5AA9C1A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B28E3E-593C-4C20-8AE1-E6599B284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EAB4CE-DE0D-4930-938C-40672BA3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FC2182-CA55-4294-8E3E-7A7A9E375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6A5E5-5C89-44C4-96F8-D3FB7810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24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D420-791F-4267-8AB3-242E2DA75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6E0D6F-C7C5-4366-BFE7-C8BD401E0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CC35CB-B0C3-40CB-8AEB-D84803598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3C16F-992C-42BB-98A1-5896934D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86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DC6883-7519-42C1-9523-43B8FE80E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94E86E-7735-4678-B183-6D719F569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702D5-1101-43EB-9654-4710AAE68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90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E5D69-1C58-419D-871F-D99FB471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84467-1B50-435F-B91B-1E15BA2E1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99D5D-2C21-4A5C-B545-7F5B2F2A1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465B90-5E9F-4219-92FE-3934C71C9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EF7607-531B-4000-9112-ADDBCEF70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08543-0DD8-4EC9-AA3C-D1D7DC9FB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37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8AFF-8ACC-41AD-AA1A-B915FD2D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9EEB3A-CA8D-401F-A130-7C26F866E6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65512-8FB0-4363-9BE3-B3BDB3776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BB3CA-252F-43D9-BA48-74D48B4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FC4B2-A7E4-498F-B1F1-CAC600975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B2822-9EC2-4071-8C14-AB2FFE877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06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136BA0-17CC-40B5-92F8-F5EA7B36D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80D87-247C-46A4-8433-CE3993E4F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0C495-BB87-451A-9EC3-D05EC1A6DC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FE4C5-0C06-4307-A9EB-71F62C8CA97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1A7D0-0880-48BC-8919-0E93AD21E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CEB02-CD53-430B-ADD3-28F6F3FFE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403E7-42A5-45B6-BEDB-A26460783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09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lants are capable of complex decision-making | MNN - Mother ...">
            <a:extLst>
              <a:ext uri="{FF2B5EF4-FFF2-40B4-BE49-F238E27FC236}">
                <a16:creationId xmlns:a16="http://schemas.microsoft.com/office/drawing/2014/main" id="{523801B1-906A-48F6-AAFA-3D1D077FF1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13818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BF38B7-5D53-47D1-84AE-28F88FC5834F}"/>
              </a:ext>
            </a:extLst>
          </p:cNvPr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latin typeface="+mj-lt"/>
                <a:ea typeface="+mj-ea"/>
                <a:cs typeface="+mj-cs"/>
              </a:rPr>
              <a:t>THE BENEFITS OF PLANTS!!!!!!!!!!!!!!!!!!!!!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6261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318DCD-6D71-4E67-B26D-008CCC73ED04}"/>
              </a:ext>
            </a:extLst>
          </p:cNvPr>
          <p:cNvSpPr txBox="1"/>
          <p:nvPr/>
        </p:nvSpPr>
        <p:spPr>
          <a:xfrm>
            <a:off x="958506" y="800392"/>
            <a:ext cx="10264697" cy="121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Why do we need plants to live???????????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E70552-1B90-4FA7-9EFC-6FF2450E20A1}"/>
              </a:ext>
            </a:extLst>
          </p:cNvPr>
          <p:cNvSpPr txBox="1"/>
          <p:nvPr/>
        </p:nvSpPr>
        <p:spPr>
          <a:xfrm>
            <a:off x="67144" y="3038038"/>
            <a:ext cx="12124856" cy="3567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latin typeface="Algerian" panose="04020705040A02060702" pitchFamily="82" charset="0"/>
              </a:rPr>
              <a:t>2.If they didn’t help us with carbon dioxide it would be much, much to warm for us to live on earth!!!!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C1467A-DA97-4FBB-8735-CC4E9B724C5D}"/>
              </a:ext>
            </a:extLst>
          </p:cNvPr>
          <p:cNvSpPr txBox="1"/>
          <p:nvPr/>
        </p:nvSpPr>
        <p:spPr>
          <a:xfrm>
            <a:off x="0" y="311141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3200" dirty="0">
                <a:latin typeface="Algerian" panose="04020705040A02060702" pitchFamily="82" charset="0"/>
              </a:rPr>
              <a:t>1.Because they </a:t>
            </a:r>
            <a:r>
              <a:rPr lang="en-GB" sz="3200" dirty="0" err="1">
                <a:latin typeface="Algerian" panose="04020705040A02060702" pitchFamily="82" charset="0"/>
              </a:rPr>
              <a:t>they</a:t>
            </a:r>
            <a:r>
              <a:rPr lang="en-GB" sz="3200" dirty="0">
                <a:latin typeface="Algerian" panose="04020705040A02060702" pitchFamily="82" charset="0"/>
              </a:rPr>
              <a:t> breath out oxygen and help reduce green house gases.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46885A-9030-41E6-817A-EDFF899CD8CC}"/>
              </a:ext>
            </a:extLst>
          </p:cNvPr>
          <p:cNvSpPr txBox="1"/>
          <p:nvPr/>
        </p:nvSpPr>
        <p:spPr>
          <a:xfrm>
            <a:off x="-3048" y="5382883"/>
            <a:ext cx="12057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lgerian" panose="04020705040A02060702" pitchFamily="82" charset="0"/>
              </a:rPr>
              <a:t>3.If plants didn’t exist it would also be terrible for the animals because plants are the start of the food chain</a:t>
            </a:r>
          </a:p>
        </p:txBody>
      </p:sp>
    </p:spTree>
    <p:extLst>
      <p:ext uri="{BB962C8B-B14F-4D97-AF65-F5344CB8AC3E}">
        <p14:creationId xmlns:p14="http://schemas.microsoft.com/office/powerpoint/2010/main" val="371477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36EFB8-60AB-498F-92EF-9E0C83D9A463}"/>
              </a:ext>
            </a:extLst>
          </p:cNvPr>
          <p:cNvSpPr txBox="1"/>
          <p:nvPr/>
        </p:nvSpPr>
        <p:spPr>
          <a:xfrm>
            <a:off x="6172783" y="1783959"/>
            <a:ext cx="6019218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600" dirty="0">
                <a:latin typeface="Algerian" panose="04020705040A02060702" pitchFamily="82" charset="0"/>
                <a:ea typeface="+mj-ea"/>
                <a:cs typeface="+mj-cs"/>
              </a:rPr>
              <a:t>Thanks for looking at my presentation!!!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10 of the World's Strangest Plant Species - weird plants, strange ...">
            <a:extLst>
              <a:ext uri="{FF2B5EF4-FFF2-40B4-BE49-F238E27FC236}">
                <a16:creationId xmlns:a16="http://schemas.microsoft.com/office/drawing/2014/main" id="{9294936A-41FA-44EB-AEC4-791B2EC4C4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6" r="-2" b="8370"/>
          <a:stretch/>
        </p:blipFill>
        <p:spPr bwMode="auto"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239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83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Algerian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Sesterheim</dc:creator>
  <cp:lastModifiedBy>Claudia Sesterheim</cp:lastModifiedBy>
  <cp:revision>4</cp:revision>
  <dcterms:created xsi:type="dcterms:W3CDTF">2020-05-13T18:44:14Z</dcterms:created>
  <dcterms:modified xsi:type="dcterms:W3CDTF">2020-05-13T19:11:34Z</dcterms:modified>
</cp:coreProperties>
</file>