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16"/>
  </p:handoutMasterIdLst>
  <p:sldIdLst>
    <p:sldId id="273" r:id="rId2"/>
    <p:sldId id="274" r:id="rId3"/>
    <p:sldId id="275" r:id="rId4"/>
    <p:sldId id="276" r:id="rId5"/>
    <p:sldId id="256" r:id="rId6"/>
    <p:sldId id="268" r:id="rId7"/>
    <p:sldId id="257" r:id="rId8"/>
    <p:sldId id="262" r:id="rId9"/>
    <p:sldId id="264" r:id="rId10"/>
    <p:sldId id="261" r:id="rId11"/>
    <p:sldId id="270" r:id="rId12"/>
    <p:sldId id="272" r:id="rId13"/>
    <p:sldId id="269" r:id="rId14"/>
    <p:sldId id="271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F8932BB0-90E8-44E6-9D7A-20E37AA83CC4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45941AA1-D74B-43F7-ADFA-00449B5FA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65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9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3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4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8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7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3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35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4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8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0BB4-CA30-402C-869E-CF129A4869E6}" type="datetimeFigureOut">
              <a:rPr lang="en-GB" smtClean="0"/>
              <a:t>03/03/2015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7B33E-3D3B-4CF4-BA5A-C94CAD79D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5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Can you use adjectives?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Think of as many adjectives as you can to describe the pictures.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1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95195"/>
          </a:xfrm>
        </p:spPr>
        <p:txBody>
          <a:bodyPr>
            <a:normAutofit/>
          </a:bodyPr>
          <a:lstStyle/>
          <a:p>
            <a:r>
              <a:rPr lang="en-GB" dirty="0" smtClean="0"/>
              <a:t>I can smell….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		I can taste….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42" y="3160969"/>
            <a:ext cx="4762500" cy="317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69" y="682765"/>
            <a:ext cx="5010374" cy="37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you know?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Adjective</a:t>
            </a:r>
            <a:r>
              <a:rPr lang="en-GB" sz="4000" dirty="0" smtClean="0"/>
              <a:t> : </a:t>
            </a:r>
          </a:p>
          <a:p>
            <a:pPr marL="0" indent="0">
              <a:buNone/>
            </a:pPr>
            <a:r>
              <a:rPr lang="en-GB" sz="4000" dirty="0"/>
              <a:t>D</a:t>
            </a:r>
            <a:r>
              <a:rPr lang="en-GB" sz="4000" dirty="0" smtClean="0"/>
              <a:t>escribes a noun (thing)</a:t>
            </a:r>
          </a:p>
          <a:p>
            <a:pPr marL="0" indent="0">
              <a:buNone/>
            </a:pPr>
            <a:r>
              <a:rPr lang="en-GB" sz="4000" dirty="0" smtClean="0"/>
              <a:t> I can see the </a:t>
            </a:r>
            <a:r>
              <a:rPr lang="en-GB" sz="4000" dirty="0" smtClean="0">
                <a:solidFill>
                  <a:schemeClr val="accent1"/>
                </a:solidFill>
              </a:rPr>
              <a:t>golden</a:t>
            </a:r>
            <a:r>
              <a:rPr lang="en-GB" sz="4000" dirty="0" smtClean="0"/>
              <a:t> sand.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 smtClean="0">
                <a:solidFill>
                  <a:srgbClr val="C00000"/>
                </a:solidFill>
              </a:rPr>
              <a:t>Adverb</a:t>
            </a:r>
            <a:r>
              <a:rPr lang="en-GB" sz="4000" dirty="0" smtClean="0"/>
              <a:t>: </a:t>
            </a:r>
          </a:p>
          <a:p>
            <a:pPr marL="0" indent="0">
              <a:buNone/>
            </a:pPr>
            <a:r>
              <a:rPr lang="en-GB" sz="4000" dirty="0" smtClean="0"/>
              <a:t>Describes the verb (doing word)</a:t>
            </a:r>
          </a:p>
          <a:p>
            <a:pPr marL="0" indent="0">
              <a:buNone/>
            </a:pPr>
            <a:r>
              <a:rPr lang="en-GB" sz="4000" dirty="0" smtClean="0"/>
              <a:t> I can hear the waves crashing </a:t>
            </a:r>
            <a:r>
              <a:rPr lang="en-GB" sz="4000" dirty="0" smtClean="0">
                <a:solidFill>
                  <a:srgbClr val="C00000"/>
                </a:solidFill>
              </a:rPr>
              <a:t>loudly </a:t>
            </a:r>
            <a:r>
              <a:rPr lang="en-GB" sz="4000" dirty="0" smtClean="0"/>
              <a:t>against the rocks.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53748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Work with your talk partner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Can you think of a sentence that has an </a:t>
            </a:r>
            <a:r>
              <a:rPr lang="en-GB" sz="4000" dirty="0" smtClean="0">
                <a:solidFill>
                  <a:srgbClr val="0070C0"/>
                </a:solidFill>
              </a:rPr>
              <a:t>adjective</a:t>
            </a:r>
            <a:r>
              <a:rPr lang="en-GB" sz="4000" dirty="0" smtClean="0"/>
              <a:t> and an </a:t>
            </a:r>
            <a:r>
              <a:rPr lang="en-GB" sz="4000" dirty="0" smtClean="0">
                <a:solidFill>
                  <a:srgbClr val="C00000"/>
                </a:solidFill>
              </a:rPr>
              <a:t>adverb</a:t>
            </a:r>
            <a:r>
              <a:rPr lang="en-GB" sz="4000" dirty="0" smtClean="0"/>
              <a:t> in that would fit in the poem?</a:t>
            </a:r>
          </a:p>
          <a:p>
            <a:pPr marL="0" indent="0">
              <a:buNone/>
            </a:pPr>
            <a:r>
              <a:rPr lang="en-GB" sz="4000" dirty="0"/>
              <a:t> </a:t>
            </a:r>
            <a:r>
              <a:rPr lang="en-GB" sz="4000" dirty="0" smtClean="0"/>
              <a:t>I can…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 smtClean="0"/>
              <a:t>I can hear the </a:t>
            </a:r>
            <a:r>
              <a:rPr lang="en-GB" sz="4000" dirty="0" smtClean="0">
                <a:solidFill>
                  <a:srgbClr val="0070C0"/>
                </a:solidFill>
              </a:rPr>
              <a:t>huge</a:t>
            </a:r>
            <a:r>
              <a:rPr lang="en-GB" sz="4000" dirty="0" smtClean="0"/>
              <a:t> waves crashing </a:t>
            </a:r>
            <a:r>
              <a:rPr lang="en-GB" sz="4000" dirty="0" smtClean="0">
                <a:solidFill>
                  <a:srgbClr val="C00000"/>
                </a:solidFill>
              </a:rPr>
              <a:t>loudly</a:t>
            </a:r>
            <a:r>
              <a:rPr lang="en-GB" sz="4000" dirty="0" smtClean="0"/>
              <a:t> against the </a:t>
            </a:r>
            <a:r>
              <a:rPr lang="en-GB" sz="4000" dirty="0" smtClean="0">
                <a:solidFill>
                  <a:srgbClr val="0070C0"/>
                </a:solidFill>
              </a:rPr>
              <a:t>gigantic</a:t>
            </a:r>
            <a:r>
              <a:rPr lang="en-GB" sz="4000" dirty="0" smtClean="0"/>
              <a:t> rocks.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566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u="sng" dirty="0"/>
              <a:t>WALT: use effective words</a:t>
            </a:r>
            <a:r>
              <a:rPr lang="en-GB" dirty="0"/>
              <a:t/>
            </a:r>
            <a:br>
              <a:rPr lang="en-GB" dirty="0"/>
            </a:br>
            <a:r>
              <a:rPr lang="en-GB" sz="3600" dirty="0" smtClean="0">
                <a:solidFill>
                  <a:srgbClr val="7030A0"/>
                </a:solidFill>
              </a:rPr>
              <a:t>Can you write your own poem, using the same pattern?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4400" lvl="2" indent="0">
              <a:buNone/>
            </a:pPr>
            <a:r>
              <a:rPr lang="en-GB" sz="4000" b="1" dirty="0" smtClean="0"/>
              <a:t>In my magic seashell</a:t>
            </a:r>
          </a:p>
          <a:p>
            <a:pPr marL="914400" lvl="2" indent="0">
              <a:buNone/>
            </a:pPr>
            <a:r>
              <a:rPr lang="en-GB" sz="4000" b="1" dirty="0" smtClean="0"/>
              <a:t>I can see</a:t>
            </a:r>
          </a:p>
          <a:p>
            <a:pPr marL="914400" lvl="2" indent="0">
              <a:buNone/>
            </a:pPr>
            <a:r>
              <a:rPr lang="en-GB" sz="4000" b="1" dirty="0" smtClean="0"/>
              <a:t>I can hear</a:t>
            </a:r>
          </a:p>
          <a:p>
            <a:pPr marL="914400" lvl="2" indent="0">
              <a:buNone/>
            </a:pPr>
            <a:r>
              <a:rPr lang="en-GB" sz="4000" b="1" dirty="0" smtClean="0"/>
              <a:t>I can feel</a:t>
            </a:r>
          </a:p>
          <a:p>
            <a:pPr marL="914400" lvl="2" indent="0">
              <a:buNone/>
            </a:pPr>
            <a:r>
              <a:rPr lang="en-GB" sz="4000" b="1" dirty="0" smtClean="0"/>
              <a:t>I can smell</a:t>
            </a:r>
          </a:p>
          <a:p>
            <a:pPr marL="914400" lvl="2" indent="0">
              <a:buNone/>
            </a:pPr>
            <a:r>
              <a:rPr lang="en-GB" sz="4000" b="1" dirty="0" smtClean="0"/>
              <a:t>I can taste</a:t>
            </a:r>
            <a:endParaRPr lang="en-GB" sz="4000" b="1" dirty="0"/>
          </a:p>
          <a:p>
            <a:pPr marL="914400" lvl="2" indent="0">
              <a:buNone/>
            </a:pPr>
            <a:r>
              <a:rPr lang="en-GB" sz="3200" dirty="0" smtClean="0">
                <a:solidFill>
                  <a:srgbClr val="7030A0"/>
                </a:solidFill>
              </a:rPr>
              <a:t>Remember to use adjectives! Can you include a simile? Challenge: Can you use an adverb?</a:t>
            </a:r>
          </a:p>
        </p:txBody>
      </p:sp>
    </p:spTree>
    <p:extLst>
      <p:ext uri="{BB962C8B-B14F-4D97-AF65-F5344CB8AC3E}">
        <p14:creationId xmlns:p14="http://schemas.microsoft.com/office/powerpoint/2010/main" val="15444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you have finished writing your poem: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837"/>
            <a:ext cx="10515600" cy="4756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Check</a:t>
            </a:r>
            <a:r>
              <a:rPr lang="en-GB" dirty="0" smtClean="0"/>
              <a:t>:</a:t>
            </a:r>
          </a:p>
          <a:p>
            <a:r>
              <a:rPr lang="en-GB" dirty="0" smtClean="0"/>
              <a:t>Have you set it out like a poem? (</a:t>
            </a:r>
            <a:r>
              <a:rPr lang="en-GB" i="1" dirty="0" smtClean="0"/>
              <a:t>Set each new idea out on a new line)</a:t>
            </a:r>
          </a:p>
          <a:p>
            <a:r>
              <a:rPr lang="en-GB" dirty="0" smtClean="0"/>
              <a:t>Have you used the same pattern? </a:t>
            </a:r>
          </a:p>
          <a:p>
            <a:r>
              <a:rPr lang="en-GB" dirty="0" smtClean="0"/>
              <a:t>Have you used: adjectives? simile? adverbs?</a:t>
            </a:r>
          </a:p>
          <a:p>
            <a:pPr marL="0" indent="0">
              <a:buNone/>
            </a:pPr>
            <a:r>
              <a:rPr lang="en-GB" u="sng" dirty="0" smtClean="0"/>
              <a:t>Share your work</a:t>
            </a:r>
            <a:r>
              <a:rPr lang="en-GB" dirty="0" smtClean="0"/>
              <a:t>:</a:t>
            </a:r>
          </a:p>
          <a:p>
            <a:r>
              <a:rPr lang="en-GB" dirty="0" smtClean="0"/>
              <a:t>Tell your partner what an adjective is. Can you tell them what an adverb is?</a:t>
            </a:r>
          </a:p>
          <a:p>
            <a:r>
              <a:rPr lang="en-GB" dirty="0" smtClean="0"/>
              <a:t>Read </a:t>
            </a:r>
            <a:r>
              <a:rPr lang="en-GB" dirty="0"/>
              <a:t>your poem to a partner. Listen to their poem. Pick a favourite line each and pick out the adjective or simile used. Did you manage to use </a:t>
            </a:r>
            <a:r>
              <a:rPr lang="en-GB" dirty="0" smtClean="0"/>
              <a:t>any adverbs?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6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779" y="1825625"/>
            <a:ext cx="65344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5476" y="1150770"/>
            <a:ext cx="5280337" cy="52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871" y="1554673"/>
            <a:ext cx="5834129" cy="43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My Magic Seashell….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WALT: Use effective words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225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 smtClean="0"/>
              <a:t>The Magic Seashell</a:t>
            </a:r>
            <a:endParaRPr lang="en-GB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836"/>
            <a:ext cx="10515600" cy="4979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4000" dirty="0" smtClean="0"/>
              <a:t>In my magic seashell</a:t>
            </a:r>
          </a:p>
          <a:p>
            <a:pPr marL="0" indent="0">
              <a:buNone/>
            </a:pPr>
            <a:r>
              <a:rPr lang="en-GB" sz="4000" dirty="0" smtClean="0"/>
              <a:t>I can see a mermaid’s glistening tail,</a:t>
            </a:r>
          </a:p>
          <a:p>
            <a:pPr marL="0" indent="0">
              <a:buNone/>
            </a:pPr>
            <a:r>
              <a:rPr lang="en-GB" sz="4000" dirty="0" smtClean="0"/>
              <a:t>I can hear the piping song of a seahorse,</a:t>
            </a:r>
          </a:p>
          <a:p>
            <a:pPr marL="0" indent="0">
              <a:buNone/>
            </a:pPr>
            <a:r>
              <a:rPr lang="en-GB" sz="4000" dirty="0" smtClean="0"/>
              <a:t>I can feel the silky skin of a friendly seal,</a:t>
            </a:r>
          </a:p>
          <a:p>
            <a:pPr marL="0" indent="0">
              <a:buNone/>
            </a:pPr>
            <a:r>
              <a:rPr lang="en-GB" sz="4000" dirty="0" smtClean="0"/>
              <a:t>I can smell a bobbly bunch of seaweed,</a:t>
            </a:r>
          </a:p>
          <a:p>
            <a:pPr marL="0" indent="0">
              <a:buNone/>
            </a:pPr>
            <a:r>
              <a:rPr lang="en-GB" sz="4000" dirty="0" smtClean="0"/>
              <a:t>I can taste the creamy crest of a salty wave.</a:t>
            </a:r>
          </a:p>
          <a:p>
            <a:pPr marL="0" indent="0">
              <a:buNone/>
            </a:pPr>
            <a:endParaRPr lang="en-GB" sz="4000" dirty="0" smtClean="0"/>
          </a:p>
          <a:p>
            <a:pPr marL="0" indent="0">
              <a:buNone/>
            </a:pPr>
            <a:r>
              <a:rPr lang="en-GB" sz="4000" i="1" dirty="0" smtClean="0">
                <a:solidFill>
                  <a:srgbClr val="7030A0"/>
                </a:solidFill>
              </a:rPr>
              <a:t>Can you spot a pattern in the poem? </a:t>
            </a:r>
          </a:p>
          <a:p>
            <a:pPr marL="0" indent="0">
              <a:buNone/>
            </a:pPr>
            <a:r>
              <a:rPr lang="en-GB" sz="4000" i="1" dirty="0" smtClean="0">
                <a:solidFill>
                  <a:srgbClr val="7030A0"/>
                </a:solidFill>
              </a:rPr>
              <a:t>What did the poet use to describe things at the seaside?</a:t>
            </a:r>
            <a:endParaRPr lang="en-GB" sz="4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Can see                            I can see…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34" y="604911"/>
            <a:ext cx="5787851" cy="3840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88" y="2588455"/>
            <a:ext cx="5377862" cy="403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                    I can hear….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79"/>
          <a:stretch/>
        </p:blipFill>
        <p:spPr>
          <a:xfrm>
            <a:off x="422030" y="704472"/>
            <a:ext cx="4997255" cy="369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846" y="2068466"/>
            <a:ext cx="580389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1127"/>
          </a:xfrm>
        </p:spPr>
        <p:txBody>
          <a:bodyPr>
            <a:normAutofit/>
          </a:bodyPr>
          <a:lstStyle/>
          <a:p>
            <a:r>
              <a:rPr lang="en-GB" dirty="0"/>
              <a:t>	</a:t>
            </a:r>
            <a:r>
              <a:rPr lang="en-GB" dirty="0" smtClean="0"/>
              <a:t>					I can feel….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							I can smell…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8" y="629871"/>
            <a:ext cx="5727212" cy="357950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19" y="2841150"/>
            <a:ext cx="5727689" cy="37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350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Can you use adjectives?</vt:lpstr>
      <vt:lpstr>PowerPoint Presentation</vt:lpstr>
      <vt:lpstr>PowerPoint Presentation</vt:lpstr>
      <vt:lpstr>PowerPoint Presentation</vt:lpstr>
      <vt:lpstr>In My Magic Seashell….</vt:lpstr>
      <vt:lpstr>The Magic Seashell</vt:lpstr>
      <vt:lpstr>I Can see                            I can see…</vt:lpstr>
      <vt:lpstr>                                      I can hear….</vt:lpstr>
      <vt:lpstr>      I can feel….          I can smell…</vt:lpstr>
      <vt:lpstr>I can smell….      I can taste….</vt:lpstr>
      <vt:lpstr>Do you know?</vt:lpstr>
      <vt:lpstr>Work with your talk partner</vt:lpstr>
      <vt:lpstr>WALT: use effective words Can you write your own poem, using the same pattern?</vt:lpstr>
      <vt:lpstr>When you have finished writing your poem: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Bizben Robertson</dc:creator>
  <cp:lastModifiedBy>staff</cp:lastModifiedBy>
  <cp:revision>16</cp:revision>
  <cp:lastPrinted>2015-03-03T08:02:27Z</cp:lastPrinted>
  <dcterms:created xsi:type="dcterms:W3CDTF">2015-02-27T14:46:19Z</dcterms:created>
  <dcterms:modified xsi:type="dcterms:W3CDTF">2015-03-03T09:48:58Z</dcterms:modified>
</cp:coreProperties>
</file>