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6723CF-4BB2-4279-8155-C4849476093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FDA719D-C1B0-4735-A693-BD8DC1C8620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37669BE-D6B4-465B-966F-CAB35E82FA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F57B62-69DC-423A-8CCF-EB492B6E8A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DE09B2-D9F4-403E-B63F-A079904FBA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93854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494C51-4D82-4830-A854-32193781EC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0C5F895-95E1-42FF-9E94-24AB96D58A6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F5E353-D17D-45C1-BB50-C5DF220E51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35AEE07-5C74-4240-9E3B-4CC85D5BE5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EDD1FC-C68F-4EF8-AA8B-2F820C3FFB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89256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3D879B-FA83-4D6C-8121-DC069473AC0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9BA21A-2369-42AC-88AA-20BDCA9A5C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B30E75-4075-4D5B-BBA9-2BC96944FC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404260-32F6-4CAC-90CE-CD4AFCD02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C41D7D3-CD95-416A-B6C4-2D6A4FF8A7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57344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E0ADE-CBE9-441B-A459-CD182BBA06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2286B9-A45E-468F-B628-98C339719A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3068DB-C84B-40F0-97A8-DA8EF5A7F6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5D230ED-299F-48FF-B73F-3CCEDF3D3B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6975BF-DA29-44A5-8484-208AE2E593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14068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9AF367-E45C-4E69-82D8-D84A6C29CE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3991CE1-0EDB-4CB2-9ED4-2AAEAA91CE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A30E4C-3115-45D9-8A8F-04C05D5CD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058ED-EFBC-461F-ACE0-4C065484E6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2898512-C355-42AF-8D6B-2E417F4AC5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380094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EDE506-C601-4A75-A878-C43BB4E5C1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E5C4AD-915B-4400-817C-2065C25C1B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E8660C9-E8DA-4365-9F5A-3996F4284D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FBF474E-C3D1-40C9-83A8-FBDCD8B607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26F589-C4CF-4CC8-86F6-524A82A96A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6298ABF-0B61-498B-9D1D-27DD777FF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7735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44FF5-E365-4D7E-9DF3-0BBA84E9E08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72C798-BA6D-401D-B859-43E560D01B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7FDC08-77B5-48FD-9045-EB86E2A7D7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5FCAAF-CB69-437C-BB09-8B3EA95DA53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E20552A-CF22-40E5-AC8A-124FC183D5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C2448BD-3D48-4141-B386-92B11FA97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630E03D-B782-4875-A505-0EEE0C32CD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85006AA-FF36-4D1D-AA9A-84FC7B4310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125382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BC6981-990E-4319-A065-D82AE2012E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5A69E3F-2C4F-4844-9EB8-9A8E1FC5AF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D4BB8A8-C48C-4260-A163-382E369CD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C8773A4-6C1B-496F-82E4-53A33AFDD0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042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CE0277-B43A-4E3B-8263-4320C5514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E051235-0A09-4E26-BE63-F5784B50A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7E54C18-7723-4552-82DC-4DF1498557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06020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57D4418-125A-4F5E-BC62-CE7BD6AA00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E2F170-72FE-4EDF-A6F5-8B4B1202E26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D4F6B04-E8CF-4C25-9245-0456A975B0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0EFE3D3-F23B-42B7-B16D-5C90830220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3D63715-75B1-4B74-88BD-82E4B1124F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CD9F9C-04A6-4774-B3CA-09EA6320E6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76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496617-AD4F-4F1B-AFBA-95F4DAF66F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2D3115C-8447-4174-A77B-FFC12564F6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412DE3-E5E9-4729-95B6-671C9D2FBAE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DC1A17C-6E57-4C50-9786-377E72AA4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F136804-3A87-45AD-8C90-529734569B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898E91C-38FE-41EE-848F-9D6E4B9791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0743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E56B642-FDBA-4930-B0A5-C2DF4AA2E9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E7BF928-A5EA-4044-9D8B-637FC0D80A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474B0A-E496-401A-B95D-346140C7BBF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EC001-12EC-44FA-82FE-317E437B22A7}" type="datetimeFigureOut">
              <a:rPr lang="en-GB" smtClean="0"/>
              <a:t>22/04/2020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81A4D7C-F316-4B76-882F-B482AD1E976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233EB8-F422-4D48-9F1A-B202D56CCC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462A49-D840-4282-A030-AE10553E291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7450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5168E7B-6D42-4B3A-B7A1-17D4C49EC90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8A030C2-9F23-4593-9F99-7B73C232A4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879D9129-FAB7-4337-991C-0A1B2A26A4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726432" y="1741337"/>
            <a:ext cx="6739136" cy="2387918"/>
          </a:xfrm>
        </p:spPr>
        <p:txBody>
          <a:bodyPr anchor="b">
            <a:normAutofit/>
          </a:bodyPr>
          <a:lstStyle/>
          <a:p>
            <a:r>
              <a:rPr lang="en-GB" sz="6600">
                <a:solidFill>
                  <a:srgbClr val="FFFFFF"/>
                </a:solidFill>
              </a:rPr>
              <a:t>Oscars Book review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BD3493-5390-498C-94B1-753D1CF76AE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729559" y="4200522"/>
            <a:ext cx="6740685" cy="682079"/>
          </a:xfrm>
        </p:spPr>
        <p:txBody>
          <a:bodyPr>
            <a:normAutofit/>
          </a:bodyPr>
          <a:lstStyle/>
          <a:p>
            <a:r>
              <a:rPr lang="en-GB">
                <a:solidFill>
                  <a:srgbClr val="FFFFFF"/>
                </a:solidFill>
              </a:rPr>
              <a:t>Toto the Ninja Cat and the Great Snake Escape</a:t>
            </a:r>
          </a:p>
        </p:txBody>
      </p:sp>
    </p:spTree>
    <p:extLst>
      <p:ext uri="{BB962C8B-B14F-4D97-AF65-F5344CB8AC3E}">
        <p14:creationId xmlns:p14="http://schemas.microsoft.com/office/powerpoint/2010/main" val="1494834364"/>
      </p:ext>
    </p:extLst>
  </p:cSld>
  <p:clrMapOvr>
    <a:masterClrMapping/>
  </p:clrMapOvr>
  <mc:AlternateContent xmlns:mc="http://schemas.openxmlformats.org/markup-compatibility/2006">
    <mc:Choice xmlns:p159="http://schemas.microsoft.com/office/powerpoint/2015/09/main" Requires="p159">
      <p:transition xmlns:p14="http://schemas.microsoft.com/office/powerpoint/2010/main" spd="slow" p14:dur="2000">
        <p159:morph option="byObject"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3B854194-185D-494D-905C-7C7CB2E30F6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608211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B4F5FA0D-0104-4987-8241-EFF7C85B88D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" y="0"/>
            <a:ext cx="12191998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897127E-6CEF-446C-BE87-93B7C46E49D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102F5E8D-FFC8-4B6B-947A-59722EB802A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0079" y="2053641"/>
            <a:ext cx="3669161" cy="2760098"/>
          </a:xfrm>
        </p:spPr>
        <p:txBody>
          <a:bodyPr>
            <a:normAutofit/>
          </a:bodyPr>
          <a:lstStyle/>
          <a:p>
            <a:r>
              <a:rPr lang="en-GB" dirty="0">
                <a:solidFill>
                  <a:srgbClr val="FFFFFF"/>
                </a:solidFill>
              </a:rPr>
              <a:t>What happened?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8CF91C-6B4F-48CE-9708-EF4B63D0281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0574" y="801866"/>
            <a:ext cx="5306084" cy="5230634"/>
          </a:xfrm>
        </p:spPr>
        <p:txBody>
          <a:bodyPr anchor="ctr">
            <a:normAutofit/>
          </a:bodyPr>
          <a:lstStyle/>
          <a:p>
            <a:r>
              <a:rPr lang="en-GB" sz="2400">
                <a:solidFill>
                  <a:srgbClr val="000000"/>
                </a:solidFill>
              </a:rPr>
              <a:t>Toto found a ‘cat’ called cat face. And they went for a big adventure! Went on a train and went to central London to look about there! But they didn’t find out that a king cobra named Brian was on the loose! </a:t>
            </a:r>
          </a:p>
        </p:txBody>
      </p:sp>
    </p:spTree>
    <p:extLst>
      <p:ext uri="{BB962C8B-B14F-4D97-AF65-F5344CB8AC3E}">
        <p14:creationId xmlns:p14="http://schemas.microsoft.com/office/powerpoint/2010/main" val="351389316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3D42A465-D478-4EF3-B9CE-F891810664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Who were the main characters?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57F579-597C-46E0-BF79-AED1651505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Cat face, toto and silver (also toto is a blind ninja cat)</a:t>
            </a:r>
          </a:p>
        </p:txBody>
      </p:sp>
    </p:spTree>
    <p:extLst>
      <p:ext uri="{BB962C8B-B14F-4D97-AF65-F5344CB8AC3E}">
        <p14:creationId xmlns:p14="http://schemas.microsoft.com/office/powerpoint/2010/main" val="2447929350"/>
      </p:ext>
    </p:extLst>
  </p:cSld>
  <p:clrMapOvr>
    <a:masterClrMapping/>
  </p:clrMapOvr>
  <p:transition spd="slow">
    <p:randomBar dir="vert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23962611-DFD5-4092-AAFD-559E3DFCE2C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5488" y="0"/>
            <a:ext cx="10910292" cy="6858000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2270F1FA-0425-408F-9861-80BF5AFB27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3699AE2-9856-43A3-9AF3-0B8259ADC3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45368" y="2043663"/>
            <a:ext cx="6105194" cy="203105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sz="6000" kern="1200">
                <a:solidFill>
                  <a:srgbClr val="FFFFFF"/>
                </a:solidFill>
                <a:latin typeface="+mj-lt"/>
                <a:ea typeface="+mj-ea"/>
                <a:cs typeface="+mj-cs"/>
              </a:rPr>
              <a:t>What I liked about the book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79F4A7-016A-4681-B62D-223AD81507A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5368" y="4074718"/>
            <a:ext cx="6105194" cy="682079"/>
          </a:xfrm>
        </p:spPr>
        <p:txBody>
          <a:bodyPr vert="horz" lIns="91440" tIns="45720" rIns="91440" bIns="45720" rtlCol="0">
            <a:normAutofit/>
          </a:bodyPr>
          <a:lstStyle/>
          <a:p>
            <a:pPr marL="0" indent="0" algn="ctr">
              <a:buNone/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I liked EVERYTHING! Also later on there’s a massive picture in it too!</a:t>
            </a:r>
          </a:p>
        </p:txBody>
      </p:sp>
    </p:spTree>
    <p:extLst>
      <p:ext uri="{BB962C8B-B14F-4D97-AF65-F5344CB8AC3E}">
        <p14:creationId xmlns:p14="http://schemas.microsoft.com/office/powerpoint/2010/main" val="72748512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D3FFFA32-D9F4-4AF9-A025-CD128AC85E3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1360967"/>
            <a:ext cx="12192000" cy="5497033"/>
          </a:xfrm>
          <a:prstGeom prst="rect">
            <a:avLst/>
          </a:prstGeom>
          <a:gradFill>
            <a:gsLst>
              <a:gs pos="0">
                <a:schemeClr val="accent6"/>
              </a:gs>
              <a:gs pos="25000">
                <a:schemeClr val="accent6"/>
              </a:gs>
              <a:gs pos="94000">
                <a:schemeClr val="accent1"/>
              </a:gs>
              <a:gs pos="100000">
                <a:schemeClr val="accent1"/>
              </a:gs>
            </a:gsLst>
            <a:lin ang="42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2823A416-999C-4FA3-A853-0AE48404B5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 flipV="1">
            <a:off x="0" y="0"/>
            <a:ext cx="12192000" cy="3049325"/>
            <a:chOff x="0" y="3808676"/>
            <a:chExt cx="12192000" cy="3049325"/>
          </a:xfrm>
        </p:grpSpPr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9362F656-1A8D-4BA3-BA72-92332E75DB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PicPr>
              <a:picLocks noChangeAspect="1"/>
            </p:cNvPicPr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45716" b="9820"/>
            <a:stretch>
              <a:fillRect/>
            </a:stretch>
          </p:blipFill>
          <p:spPr>
            <a:xfrm>
              <a:off x="0" y="3808676"/>
              <a:ext cx="12192000" cy="3049325"/>
            </a:xfrm>
            <a:custGeom>
              <a:avLst/>
              <a:gdLst>
                <a:gd name="connsiteX0" fmla="*/ 0 w 12192000"/>
                <a:gd name="connsiteY0" fmla="*/ 0 h 3049325"/>
                <a:gd name="connsiteX1" fmla="*/ 12192000 w 12192000"/>
                <a:gd name="connsiteY1" fmla="*/ 0 h 3049325"/>
                <a:gd name="connsiteX2" fmla="*/ 12192000 w 12192000"/>
                <a:gd name="connsiteY2" fmla="*/ 3049325 h 3049325"/>
                <a:gd name="connsiteX3" fmla="*/ 0 w 12192000"/>
                <a:gd name="connsiteY3" fmla="*/ 3049325 h 30493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2192000" h="3049325">
                  <a:moveTo>
                    <a:pt x="0" y="0"/>
                  </a:moveTo>
                  <a:lnTo>
                    <a:pt x="12192000" y="0"/>
                  </a:lnTo>
                  <a:lnTo>
                    <a:pt x="12192000" y="3049325"/>
                  </a:lnTo>
                  <a:lnTo>
                    <a:pt x="0" y="3049325"/>
                  </a:lnTo>
                  <a:close/>
                </a:path>
              </a:pathLst>
            </a:custGeom>
          </p:spPr>
        </p:pic>
        <p:sp>
          <p:nvSpPr>
            <p:cNvPr id="12" name="Oval 11">
              <a:extLst>
                <a:ext uri="{FF2B5EF4-FFF2-40B4-BE49-F238E27FC236}">
                  <a16:creationId xmlns:a16="http://schemas.microsoft.com/office/drawing/2014/main" id="{9338807D-FB66-4E3A-9CF0-786662C4AB4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2067339" y="5375082"/>
              <a:ext cx="373711" cy="405516"/>
            </a:xfrm>
            <a:prstGeom prst="ellipse">
              <a:avLst/>
            </a:pr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C75E8720-F457-40C9-AFCD-8EF9954232B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79226" y="448056"/>
            <a:ext cx="9833548" cy="1066802"/>
          </a:xfrm>
        </p:spPr>
        <p:txBody>
          <a:bodyPr>
            <a:normAutofit/>
          </a:bodyPr>
          <a:lstStyle/>
          <a:p>
            <a:r>
              <a:rPr lang="en-GB" sz="4000">
                <a:solidFill>
                  <a:srgbClr val="3F3F3F"/>
                </a:solidFill>
              </a:rPr>
              <a:t>Marks out of 10!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D1E1CF-6D16-439F-B788-2A3A9AEB8A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79226" y="3049325"/>
            <a:ext cx="9833548" cy="2945574"/>
          </a:xfrm>
        </p:spPr>
        <p:txBody>
          <a:bodyPr anchor="ctr">
            <a:normAutofit/>
          </a:bodyPr>
          <a:lstStyle/>
          <a:p>
            <a:r>
              <a:rPr lang="en-GB" sz="2400" dirty="0">
                <a:solidFill>
                  <a:srgbClr val="FFFFFF"/>
                </a:solidFill>
              </a:rPr>
              <a:t>I would give it a one nonillion out of 10!</a:t>
            </a:r>
          </a:p>
        </p:txBody>
      </p:sp>
    </p:spTree>
    <p:extLst>
      <p:ext uri="{BB962C8B-B14F-4D97-AF65-F5344CB8AC3E}">
        <p14:creationId xmlns:p14="http://schemas.microsoft.com/office/powerpoint/2010/main" val="9073484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mc:AlternateContent xmlns:mc="http://schemas.openxmlformats.org/markup-compatibility/2006">
    <mc:Choice xmlns:p14="http://schemas.microsoft.com/office/powerpoint/2010/main" Requires="p14">
      <p:transition spd="slow" p14:dur="800">
        <p:circle/>
      </p:transition>
    </mc:Choice>
    <mc:Fallback>
      <p:transition spd="slow">
        <p:circle/>
      </p:transition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121</Words>
  <Application>Microsoft Office PowerPoint</Application>
  <PresentationFormat>Widescreen</PresentationFormat>
  <Paragraphs>10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Oscars Book review</vt:lpstr>
      <vt:lpstr>What happened?</vt:lpstr>
      <vt:lpstr>Who were the main characters?</vt:lpstr>
      <vt:lpstr>What I liked about the book</vt:lpstr>
      <vt:lpstr>Marks out of 10!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Oscars Book review</dc:title>
  <dc:creator>helen leighton-jones</dc:creator>
  <cp:lastModifiedBy>helen leighton-jones</cp:lastModifiedBy>
  <cp:revision>1</cp:revision>
  <dcterms:created xsi:type="dcterms:W3CDTF">2020-04-22T11:57:06Z</dcterms:created>
  <dcterms:modified xsi:type="dcterms:W3CDTF">2020-04-22T12:00:16Z</dcterms:modified>
</cp:coreProperties>
</file>