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</p:sldMasterIdLst>
  <p:handoutMasterIdLst>
    <p:handoutMasterId r:id="rId16"/>
  </p:handoutMasterIdLst>
  <p:sldIdLst>
    <p:sldId id="264" r:id="rId2"/>
    <p:sldId id="292" r:id="rId3"/>
    <p:sldId id="267" r:id="rId4"/>
    <p:sldId id="295" r:id="rId5"/>
    <p:sldId id="268" r:id="rId6"/>
    <p:sldId id="296" r:id="rId7"/>
    <p:sldId id="269" r:id="rId8"/>
    <p:sldId id="297" r:id="rId9"/>
    <p:sldId id="270" r:id="rId10"/>
    <p:sldId id="298" r:id="rId11"/>
    <p:sldId id="271" r:id="rId12"/>
    <p:sldId id="299" r:id="rId13"/>
    <p:sldId id="272" r:id="rId14"/>
    <p:sldId id="300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B8E4-DBF0-44A5-89A3-337CE5AECEA5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47911-18C0-420D-9845-607F11753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90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88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67150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72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3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97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FCBB63-AA7D-487D-A3E7-9270024F163B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06E26C0-0680-4076-8CA0-8BB52A25204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9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Phoebe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5" y="2040461"/>
            <a:ext cx="2257425" cy="2752725"/>
          </a:xfrm>
          <a:prstGeom prst="rect">
            <a:avLst/>
          </a:prstGeom>
        </p:spPr>
      </p:pic>
      <p:pic>
        <p:nvPicPr>
          <p:cNvPr id="7" name="Picture 6" descr="T:\11) Staff Folders\Rachel and Charlotte\2019-2020\Closure\Whole Class Photos\Uniform\Phoebe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97" y="2196929"/>
            <a:ext cx="2118627" cy="395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89" y="58588"/>
            <a:ext cx="6172978" cy="363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 A: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27355" y="-744586"/>
            <a:ext cx="5068624" cy="93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Tallulah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7" y="2552047"/>
            <a:ext cx="2396312" cy="2539682"/>
          </a:xfrm>
          <a:prstGeom prst="rect">
            <a:avLst/>
          </a:prstGeom>
        </p:spPr>
      </p:pic>
      <p:pic>
        <p:nvPicPr>
          <p:cNvPr id="7" name="Picture 6" descr="T:\11) Staff Folders\Rachel and Charlotte\2019-2020\Closure\Whole Class Photos\Uniform\Tallulah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23" y="2597273"/>
            <a:ext cx="2303606" cy="330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7367" y="-687718"/>
            <a:ext cx="3466669" cy="615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084" r="4075" b="-1084"/>
          <a:stretch/>
        </p:blipFill>
        <p:spPr>
          <a:xfrm>
            <a:off x="642551" y="-296562"/>
            <a:ext cx="11257006" cy="7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0" y="2515897"/>
            <a:ext cx="2288889" cy="2620383"/>
          </a:xfrm>
          <a:prstGeom prst="rect">
            <a:avLst/>
          </a:prstGeom>
        </p:spPr>
      </p:pic>
      <p:pic>
        <p:nvPicPr>
          <p:cNvPr id="7" name="Picture 6" descr="T:\11) Staff Folders\Rachel and Charlotte\2019-2020\Closure\Whole Class Photos\Uniform\Anna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21" y="2911312"/>
            <a:ext cx="1957990" cy="332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04" y="341421"/>
            <a:ext cx="6262750" cy="37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8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" b="6229"/>
          <a:stretch/>
        </p:blipFill>
        <p:spPr>
          <a:xfrm>
            <a:off x="383059" y="0"/>
            <a:ext cx="11553567" cy="68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" b="-729"/>
          <a:stretch/>
        </p:blipFill>
        <p:spPr>
          <a:xfrm>
            <a:off x="350672" y="0"/>
            <a:ext cx="11841328" cy="69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Lily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62" y="1952995"/>
            <a:ext cx="2579736" cy="303713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60" y="3521676"/>
            <a:ext cx="2523301" cy="2990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789066" y="-1961184"/>
            <a:ext cx="2919776" cy="72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"/>
          <a:stretch/>
        </p:blipFill>
        <p:spPr>
          <a:xfrm rot="5400000">
            <a:off x="3206273" y="-1853401"/>
            <a:ext cx="6283315" cy="104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9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Ruby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7" y="3001344"/>
            <a:ext cx="2495419" cy="2523616"/>
          </a:xfrm>
          <a:prstGeom prst="rect">
            <a:avLst/>
          </a:prstGeom>
        </p:spPr>
      </p:pic>
      <p:pic>
        <p:nvPicPr>
          <p:cNvPr id="7" name="Picture 6" descr="T:\11) Staff Folders\Rachel and Charlotte\2019-2020\Closure\Whole Class Photos\Uniform\Ruby M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49" y="988541"/>
            <a:ext cx="2104697" cy="305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30545" y="-115264"/>
            <a:ext cx="3532802" cy="60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9" y="218122"/>
            <a:ext cx="10533749" cy="63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Lucie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5" y="2028104"/>
            <a:ext cx="2161124" cy="2736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47" y="2485304"/>
            <a:ext cx="2314015" cy="3174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7182" y="1302529"/>
            <a:ext cx="4992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Special Moment:</a:t>
            </a:r>
          </a:p>
          <a:p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Year 2 we made an </a:t>
            </a:r>
            <a:r>
              <a:rPr lang="en-GB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oobleck</a:t>
            </a:r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pool! We waded through and it didn’t stick to us. </a:t>
            </a:r>
          </a:p>
          <a:p>
            <a:endParaRPr lang="en-GB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utoShape 2" descr="Walking on oobleck – Science Experiments for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96" y="26642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6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would like to 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An Artist</a:t>
            </a:r>
          </a:p>
          <a:p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16" y="1731491"/>
            <a:ext cx="5494981" cy="353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Ruby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09" y="2199633"/>
            <a:ext cx="2111117" cy="2432003"/>
          </a:xfrm>
          <a:prstGeom prst="rect">
            <a:avLst/>
          </a:prstGeom>
        </p:spPr>
      </p:pic>
      <p:pic>
        <p:nvPicPr>
          <p:cNvPr id="7" name="Picture 6" descr="T:\11) Staff Folders\Rachel and Charlotte\2019-2020\Closure\Whole Class Photos\Uniform\ruby w unifor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72" y="2443536"/>
            <a:ext cx="2228619" cy="284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37" y="1705232"/>
            <a:ext cx="6137282" cy="371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835</TotalTime>
  <Words>69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Impact</vt:lpstr>
      <vt:lpstr>Badge</vt:lpstr>
      <vt:lpstr>Phoebe</vt:lpstr>
      <vt:lpstr>I would like to be</vt:lpstr>
      <vt:lpstr>Lily</vt:lpstr>
      <vt:lpstr>I would like to be</vt:lpstr>
      <vt:lpstr>Ruby</vt:lpstr>
      <vt:lpstr>I would like to be</vt:lpstr>
      <vt:lpstr>Lucie</vt:lpstr>
      <vt:lpstr>I would like to be</vt:lpstr>
      <vt:lpstr>Ruby</vt:lpstr>
      <vt:lpstr>I would like to be A:</vt:lpstr>
      <vt:lpstr>Tallulah</vt:lpstr>
      <vt:lpstr>I would like to be</vt:lpstr>
      <vt:lpstr>Anna</vt:lpstr>
      <vt:lpstr>I would like to be</vt:lpstr>
    </vt:vector>
  </TitlesOfParts>
  <Company>St. Patrick's Catholic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2020</dc:title>
  <dc:creator>Rachel Warman</dc:creator>
  <cp:lastModifiedBy>Rachel Warman</cp:lastModifiedBy>
  <cp:revision>50</cp:revision>
  <cp:lastPrinted>2020-07-06T07:31:18Z</cp:lastPrinted>
  <dcterms:created xsi:type="dcterms:W3CDTF">2020-06-05T11:12:14Z</dcterms:created>
  <dcterms:modified xsi:type="dcterms:W3CDTF">2020-07-20T07:18:09Z</dcterms:modified>
</cp:coreProperties>
</file>