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50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69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32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16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1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2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91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53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03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7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1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4C9E-4006-4A6E-B9AC-BA89411F22A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07BB-3458-488D-8CB2-7FE030B7C3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43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1298"/>
            <a:ext cx="9144000" cy="2387600"/>
          </a:xfrm>
        </p:spPr>
        <p:txBody>
          <a:bodyPr/>
          <a:lstStyle/>
          <a:p>
            <a:r>
              <a:rPr lang="en-GB" dirty="0" smtClean="0"/>
              <a:t>We three kings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Powerpoint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Editition</a:t>
            </a:r>
            <a:endParaRPr lang="en-GB" dirty="0" smtClean="0"/>
          </a:p>
          <a:p>
            <a:r>
              <a:rPr lang="en-GB" dirty="0" smtClean="0"/>
              <a:t>By </a:t>
            </a:r>
            <a:r>
              <a:rPr lang="en-GB" dirty="0"/>
              <a:t>A</a:t>
            </a:r>
            <a:r>
              <a:rPr lang="en-GB" dirty="0" smtClean="0"/>
              <a:t>lexander </a:t>
            </a:r>
            <a:r>
              <a:rPr lang="en-GB" dirty="0"/>
              <a:t>E</a:t>
            </a:r>
            <a:r>
              <a:rPr lang="en-GB" dirty="0" smtClean="0"/>
              <a:t>arly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40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1200" y="822899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 three kings of orient are</a:t>
            </a: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Bearing gifts we traverse afar</a:t>
            </a: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Field and fountain</a:t>
            </a: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Moor and mountain</a:t>
            </a: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Following yonder star</a:t>
            </a:r>
            <a:endParaRPr lang="en-GB" sz="4800" dirty="0"/>
          </a:p>
        </p:txBody>
      </p:sp>
      <p:pic>
        <p:nvPicPr>
          <p:cNvPr id="1026" name="Picture 2" descr="Three Kings, 3 nativity figurines, 12cm Moranduzzo | online sal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72" y="-136438"/>
            <a:ext cx="5469228" cy="718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23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52563" y="1064431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 star of wonder, star of night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Star with royal beauty bright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Westward leading, still proceeding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Guide us to thy perfect light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19" y="903198"/>
            <a:ext cx="4287370" cy="494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0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1955" y="1566707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 smtClean="0"/>
              <a:t>Born a King on Bethlehem's plain</a:t>
            </a:r>
          </a:p>
          <a:p>
            <a:r>
              <a:rPr lang="en-GB" sz="4000" dirty="0" smtClean="0"/>
              <a:t>Gold I bring to crown Him again</a:t>
            </a:r>
          </a:p>
          <a:p>
            <a:r>
              <a:rPr lang="en-GB" sz="4000" dirty="0" smtClean="0"/>
              <a:t>King for ever, ceasing never</a:t>
            </a:r>
          </a:p>
          <a:p>
            <a:r>
              <a:rPr lang="en-GB" sz="4000" dirty="0" smtClean="0"/>
              <a:t>Over us all to reign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04" y="1566707"/>
            <a:ext cx="4776373" cy="370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0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85138" y="1556995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 smtClean="0"/>
              <a:t>Frankincense to offer have I</a:t>
            </a:r>
          </a:p>
          <a:p>
            <a:r>
              <a:rPr lang="en-GB" sz="4000" dirty="0" smtClean="0"/>
              <a:t>Incense owns a Deity nigh</a:t>
            </a:r>
          </a:p>
          <a:p>
            <a:r>
              <a:rPr lang="en-GB" sz="4000" dirty="0" smtClean="0"/>
              <a:t>Prayer and praising</a:t>
            </a:r>
          </a:p>
          <a:p>
            <a:r>
              <a:rPr lang="en-GB" sz="4000" dirty="0" smtClean="0"/>
              <a:t>All men raising</a:t>
            </a:r>
          </a:p>
          <a:p>
            <a:r>
              <a:rPr lang="en-GB" sz="4000" dirty="0" smtClean="0"/>
              <a:t>Worship Him, God most high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94051"/>
            <a:ext cx="5410200" cy="304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8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52563" y="1064431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 star of wonder, star of night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Star with royal beauty bright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Westward leading, still proceeding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Guide us to thy perfect light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19" y="903198"/>
            <a:ext cx="4287370" cy="494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97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55595" y="1479722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dirty="0" smtClean="0"/>
              <a:t>Myrrh is mine</a:t>
            </a:r>
          </a:p>
          <a:p>
            <a:r>
              <a:rPr lang="en-GB" sz="4000" dirty="0" smtClean="0"/>
              <a:t>It's bitter perfume breathes</a:t>
            </a:r>
          </a:p>
          <a:p>
            <a:r>
              <a:rPr lang="en-GB" sz="4000" dirty="0" smtClean="0"/>
              <a:t>A life of gathering gloom</a:t>
            </a:r>
          </a:p>
          <a:p>
            <a:r>
              <a:rPr lang="en-GB" sz="4000" dirty="0" smtClean="0"/>
              <a:t>Sorrowing, sighing, bleeding, dying</a:t>
            </a:r>
          </a:p>
          <a:p>
            <a:r>
              <a:rPr lang="en-GB" sz="4000" dirty="0" smtClean="0"/>
              <a:t>Sealed in the stone cold tomb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53" y="1099534"/>
            <a:ext cx="5157706" cy="478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95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038636" y="1755396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Glorious now behold Him arise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King and God and Sacrifice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Al-le-</a:t>
            </a:r>
            <a:r>
              <a:rPr lang="en-GB" sz="40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lu</a:t>
            </a: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n-GB" sz="40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ia</a:t>
            </a: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al-le-</a:t>
            </a:r>
            <a:r>
              <a:rPr lang="en-GB" sz="40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lu</a:t>
            </a: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n-GB" sz="40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ia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Heaven to earth replies</a:t>
            </a:r>
            <a:endParaRPr lang="en-GB" sz="4000" dirty="0"/>
          </a:p>
        </p:txBody>
      </p:sp>
      <p:pic>
        <p:nvPicPr>
          <p:cNvPr id="2050" name="Picture 2" descr="Objectifying God – God In All Th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9" y="721667"/>
            <a:ext cx="4180984" cy="560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21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52563" y="1064431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 star of wonder, star of night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Star with royal beauty bright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Westward leading, still proceeding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Guide us to thy perfect light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19" y="903198"/>
            <a:ext cx="4287370" cy="494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52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114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</vt:lpstr>
      <vt:lpstr>Calibri</vt:lpstr>
      <vt:lpstr>Calibri Light</vt:lpstr>
      <vt:lpstr>Office Theme</vt:lpstr>
      <vt:lpstr>We three kings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St. Patrick's Catholic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three kings</dc:title>
  <dc:creator>Y2</dc:creator>
  <cp:lastModifiedBy>Y2</cp:lastModifiedBy>
  <cp:revision>3</cp:revision>
  <dcterms:created xsi:type="dcterms:W3CDTF">2020-06-29T12:27:59Z</dcterms:created>
  <dcterms:modified xsi:type="dcterms:W3CDTF">2020-06-30T12:30:48Z</dcterms:modified>
</cp:coreProperties>
</file>