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0" r:id="rId6"/>
    <p:sldId id="259" r:id="rId7"/>
    <p:sldId id="258" r:id="rId8"/>
    <p:sldId id="257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4" autoAdjust="0"/>
    <p:restoredTop sz="94713" autoAdjust="0"/>
  </p:normalViewPr>
  <p:slideViewPr>
    <p:cSldViewPr>
      <p:cViewPr varScale="1">
        <p:scale>
          <a:sx n="67" d="100"/>
          <a:sy n="67" d="100"/>
        </p:scale>
        <p:origin x="7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3E2A-0C79-455E-8ADF-AD0B6314810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5BAE-6A44-41E7-9C8B-B28893A8DA1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Day: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Holding and the Letting Go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celebration as we watch our children FLOURISH</a:t>
            </a:r>
          </a:p>
          <a:p>
            <a:endParaRPr lang="en-GB" dirty="0" smtClean="0"/>
          </a:p>
          <a:p>
            <a:r>
              <a:rPr lang="en-AU" b="1" dirty="0" smtClean="0"/>
              <a:t>Monday 10</a:t>
            </a:r>
            <a:r>
              <a:rPr lang="en-AU" b="1" baseline="30000" dirty="0" smtClean="0"/>
              <a:t>th</a:t>
            </a:r>
            <a:r>
              <a:rPr lang="en-AU" b="1" dirty="0" smtClean="0"/>
              <a:t> February 2020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1843906" cy="1584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63674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them</a:t>
            </a:r>
            <a:endParaRPr lang="en-GB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45310" y="1410742"/>
            <a:ext cx="4038600" cy="334523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Give them protection</a:t>
            </a:r>
            <a:br>
              <a:rPr lang="en-GB" dirty="0" smtClean="0"/>
            </a:br>
            <a:r>
              <a:rPr lang="en-GB" dirty="0" smtClean="0"/>
              <a:t>and safety as they</a:t>
            </a:r>
            <a:br>
              <a:rPr lang="en-GB" dirty="0" smtClean="0"/>
            </a:br>
            <a:r>
              <a:rPr lang="en-GB" dirty="0" smtClean="0"/>
              <a:t>move out of our embrace.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292" y="1106770"/>
            <a:ext cx="2891901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19012" y="4149080"/>
            <a:ext cx="2891901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293" y="4190216"/>
            <a:ext cx="2891901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836" y="-20264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them</a:t>
            </a:r>
            <a:endParaRPr lang="en-GB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1194" y="332656"/>
            <a:ext cx="5112786" cy="2160241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600" dirty="0" smtClean="0"/>
          </a:p>
          <a:p>
            <a:pPr>
              <a:buNone/>
            </a:pPr>
            <a:r>
              <a:rPr lang="en-GB" sz="600" dirty="0"/>
              <a:t> </a:t>
            </a:r>
            <a:r>
              <a:rPr lang="en-GB" sz="600" dirty="0" smtClean="0"/>
              <a:t>   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dirty="0" smtClean="0"/>
              <a:t>    And give them sure</a:t>
            </a:r>
            <a:br>
              <a:rPr lang="en-GB" dirty="0" smtClean="0"/>
            </a:br>
            <a:r>
              <a:rPr lang="en-GB" dirty="0" smtClean="0"/>
              <a:t>and certain knowledge</a:t>
            </a:r>
            <a:br>
              <a:rPr lang="en-GB" dirty="0" smtClean="0"/>
            </a:br>
            <a:r>
              <a:rPr lang="en-GB" dirty="0" smtClean="0"/>
              <a:t>of your unfailing love.</a:t>
            </a:r>
            <a:br>
              <a:rPr lang="en-GB" dirty="0" smtClean="0"/>
            </a:br>
            <a:r>
              <a:rPr lang="en-GB" dirty="0" smtClean="0"/>
              <a:t>Amen.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528" y="1153438"/>
            <a:ext cx="3586650" cy="2678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8" b="4664"/>
          <a:stretch/>
        </p:blipFill>
        <p:spPr>
          <a:xfrm flipV="1">
            <a:off x="4788024" y="3645024"/>
            <a:ext cx="3308630" cy="2809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719" y="-7474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Adventure</a:t>
            </a:r>
            <a:endParaRPr lang="en-GB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8024" y="2106883"/>
            <a:ext cx="4038600" cy="1368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    A new adventure awaits</a:t>
            </a:r>
            <a:br>
              <a:rPr lang="en-GB" dirty="0" smtClean="0"/>
            </a:br>
            <a:r>
              <a:rPr lang="en-GB" dirty="0" smtClean="0"/>
              <a:t>them as they prepare</a:t>
            </a:r>
            <a:br>
              <a:rPr lang="en-GB" dirty="0" smtClean="0"/>
            </a:br>
            <a:r>
              <a:rPr lang="en-GB" dirty="0" smtClean="0"/>
              <a:t>for school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1350959"/>
            <a:ext cx="385586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9" t="13099" r="14563" b="9936"/>
          <a:stretch/>
        </p:blipFill>
        <p:spPr>
          <a:xfrm flipV="1">
            <a:off x="6012160" y="3717032"/>
            <a:ext cx="1985272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206" y="-56757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</a:t>
            </a:r>
            <a:endParaRPr lang="en-GB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44984"/>
            <a:ext cx="4233441" cy="230425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Excitement for new possibilities</a:t>
            </a:r>
            <a:br>
              <a:rPr lang="en-GB" dirty="0" smtClean="0"/>
            </a:br>
            <a:r>
              <a:rPr lang="en-GB" dirty="0" smtClean="0"/>
              <a:t>and fear of the unknown</a:t>
            </a:r>
            <a:br>
              <a:rPr lang="en-GB" dirty="0" smtClean="0"/>
            </a:br>
            <a:r>
              <a:rPr lang="en-GB" dirty="0" smtClean="0"/>
              <a:t>mingle in their hearts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1350694"/>
            <a:ext cx="385586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9992" y="3649240"/>
            <a:ext cx="3857955" cy="2881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7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Apprehension</a:t>
            </a:r>
            <a:endParaRPr lang="en-GB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394778"/>
            <a:ext cx="4038600" cy="194421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Thoughts of achievement</a:t>
            </a:r>
            <a:br>
              <a:rPr lang="en-GB" dirty="0" smtClean="0"/>
            </a:br>
            <a:r>
              <a:rPr lang="en-GB" dirty="0" smtClean="0"/>
              <a:t>and thoughts of failure</a:t>
            </a:r>
            <a:br>
              <a:rPr lang="en-GB" dirty="0" smtClean="0"/>
            </a:br>
            <a:r>
              <a:rPr lang="en-GB" dirty="0" smtClean="0"/>
              <a:t>slow their footsteps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8104" y="4293096"/>
            <a:ext cx="2891901" cy="216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9592" y="3982216"/>
            <a:ext cx="3277485" cy="24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68026"/>
            <a:ext cx="3096550" cy="22609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364" y="31743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God...</a:t>
            </a:r>
            <a:endParaRPr lang="en-GB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4164" y="2028017"/>
            <a:ext cx="4038600" cy="13681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Bless all children</a:t>
            </a:r>
            <a:br>
              <a:rPr lang="en-GB" dirty="0" smtClean="0"/>
            </a:br>
            <a:r>
              <a:rPr lang="en-GB" dirty="0" smtClean="0"/>
              <a:t>this day, O God.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7670" y="4077072"/>
            <a:ext cx="3373884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60330" y="3861048"/>
            <a:ext cx="3373884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4065" y="1174743"/>
            <a:ext cx="3137489" cy="23434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187" y="-57935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them</a:t>
            </a:r>
            <a:endParaRPr lang="en-GB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87" y="1844825"/>
            <a:ext cx="4038600" cy="172819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Give them inquiring minds and discerning hearts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639" y="1268760"/>
            <a:ext cx="3168352" cy="236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6874" y="4005064"/>
            <a:ext cx="3181123" cy="237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3608" y="4005064"/>
            <a:ext cx="3373884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3695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them</a:t>
            </a:r>
            <a:endParaRPr lang="en-GB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4038600" cy="298519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Give them courage</a:t>
            </a:r>
            <a:br>
              <a:rPr lang="en-GB" dirty="0" smtClean="0"/>
            </a:br>
            <a:r>
              <a:rPr lang="en-GB" dirty="0" smtClean="0"/>
              <a:t>to persevere</a:t>
            </a:r>
            <a:br>
              <a:rPr lang="en-GB" dirty="0" smtClean="0"/>
            </a:br>
            <a:r>
              <a:rPr lang="en-GB" dirty="0" smtClean="0"/>
              <a:t>in all they undertake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528" y="1092175"/>
            <a:ext cx="3112358" cy="232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5616" y="3943330"/>
            <a:ext cx="3084716" cy="230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0112" y="4077072"/>
            <a:ext cx="2891901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7140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Delight them</a:t>
            </a:r>
            <a:endParaRPr lang="en-GB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1117823"/>
            <a:ext cx="4038600" cy="151908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Give them the gift</a:t>
            </a:r>
            <a:br>
              <a:rPr lang="en-GB" dirty="0" smtClean="0"/>
            </a:br>
            <a:r>
              <a:rPr lang="en-GB" dirty="0" smtClean="0"/>
              <a:t>of joy and wonder</a:t>
            </a:r>
            <a:br>
              <a:rPr lang="en-GB" dirty="0" smtClean="0"/>
            </a:br>
            <a:r>
              <a:rPr lang="en-GB" dirty="0" smtClean="0"/>
              <a:t>in all things.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/>
          <a:stretch/>
        </p:blipFill>
        <p:spPr>
          <a:xfrm rot="10800000">
            <a:off x="827584" y="971598"/>
            <a:ext cx="3426936" cy="2343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040" y="3933056"/>
            <a:ext cx="3373884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1520" y="3933056"/>
            <a:ext cx="3373884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257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Befriend them</a:t>
            </a:r>
            <a:endParaRPr lang="en-GB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0057" y="1702806"/>
            <a:ext cx="4038600" cy="334523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Give them laughter</a:t>
            </a:r>
            <a:br>
              <a:rPr lang="en-GB" dirty="0" smtClean="0"/>
            </a:br>
            <a:r>
              <a:rPr lang="en-GB" dirty="0" smtClean="0"/>
              <a:t>and love to share</a:t>
            </a:r>
            <a:br>
              <a:rPr lang="en-GB" dirty="0" smtClean="0"/>
            </a:br>
            <a:r>
              <a:rPr lang="en-GB" dirty="0" smtClean="0"/>
              <a:t>with all.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4699" y="1268760"/>
            <a:ext cx="3349262" cy="25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71165" y="3773777"/>
            <a:ext cx="3456384" cy="2581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82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First Day:  The Holding and the Letting Go </vt:lpstr>
      <vt:lpstr>Adventure</vt:lpstr>
      <vt:lpstr>Anticipation</vt:lpstr>
      <vt:lpstr>Apprehension</vt:lpstr>
      <vt:lpstr>Dear God...</vt:lpstr>
      <vt:lpstr>Instruct them</vt:lpstr>
      <vt:lpstr>Strengthen them</vt:lpstr>
      <vt:lpstr>Delight them</vt:lpstr>
      <vt:lpstr>Befriend them</vt:lpstr>
      <vt:lpstr>Guard them</vt:lpstr>
      <vt:lpstr>Love them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r.mcloughlin</dc:creator>
  <cp:lastModifiedBy>Kate Solomon</cp:lastModifiedBy>
  <cp:revision>19</cp:revision>
  <dcterms:created xsi:type="dcterms:W3CDTF">2013-10-08T17:38:19Z</dcterms:created>
  <dcterms:modified xsi:type="dcterms:W3CDTF">2020-03-06T12:35:18Z</dcterms:modified>
</cp:coreProperties>
</file>