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2" r:id="rId3"/>
    <p:sldId id="277" r:id="rId4"/>
    <p:sldId id="259" r:id="rId5"/>
    <p:sldId id="266" r:id="rId6"/>
    <p:sldId id="267" r:id="rId7"/>
    <p:sldId id="268" r:id="rId8"/>
    <p:sldId id="269" r:id="rId9"/>
    <p:sldId id="261" r:id="rId10"/>
    <p:sldId id="260" r:id="rId11"/>
    <p:sldId id="264" r:id="rId12"/>
    <p:sldId id="263" r:id="rId13"/>
    <p:sldId id="273" r:id="rId14"/>
    <p:sldId id="274" r:id="rId15"/>
    <p:sldId id="275" r:id="rId16"/>
    <p:sldId id="265" r:id="rId17"/>
    <p:sldId id="276"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0" d="100"/>
          <a:sy n="80" d="100"/>
        </p:scale>
        <p:origin x="58" y="19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CD5230-50A9-4FDB-A395-5AFB604821F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DD66259-2EA8-48FA-9BF0-A05FF1FB188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714B787-C0C9-4562-A01F-4F9666D23C36}"/>
              </a:ext>
            </a:extLst>
          </p:cNvPr>
          <p:cNvSpPr>
            <a:spLocks noGrp="1"/>
          </p:cNvSpPr>
          <p:nvPr>
            <p:ph type="dt" sz="half" idx="10"/>
          </p:nvPr>
        </p:nvSpPr>
        <p:spPr/>
        <p:txBody>
          <a:bodyPr/>
          <a:lstStyle/>
          <a:p>
            <a:fld id="{7B944DFD-7FAC-41A9-A9A6-CD564BAB69B0}" type="datetimeFigureOut">
              <a:rPr lang="en-GB" smtClean="0"/>
              <a:t>14/09/2026</a:t>
            </a:fld>
            <a:endParaRPr lang="en-GB"/>
          </a:p>
        </p:txBody>
      </p:sp>
      <p:sp>
        <p:nvSpPr>
          <p:cNvPr id="5" name="Footer Placeholder 4">
            <a:extLst>
              <a:ext uri="{FF2B5EF4-FFF2-40B4-BE49-F238E27FC236}">
                <a16:creationId xmlns:a16="http://schemas.microsoft.com/office/drawing/2014/main" id="{83D70A0B-598D-4480-9060-903E02E77E9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83C671A-C821-41E7-B4CD-460E29886293}"/>
              </a:ext>
            </a:extLst>
          </p:cNvPr>
          <p:cNvSpPr>
            <a:spLocks noGrp="1"/>
          </p:cNvSpPr>
          <p:nvPr>
            <p:ph type="sldNum" sz="quarter" idx="12"/>
          </p:nvPr>
        </p:nvSpPr>
        <p:spPr/>
        <p:txBody>
          <a:bodyPr/>
          <a:lstStyle/>
          <a:p>
            <a:fld id="{9143B833-28EF-401C-90F1-A59A6FC8611A}" type="slidenum">
              <a:rPr lang="en-GB" smtClean="0"/>
              <a:t>‹#›</a:t>
            </a:fld>
            <a:endParaRPr lang="en-GB"/>
          </a:p>
        </p:txBody>
      </p:sp>
    </p:spTree>
    <p:extLst>
      <p:ext uri="{BB962C8B-B14F-4D97-AF65-F5344CB8AC3E}">
        <p14:creationId xmlns:p14="http://schemas.microsoft.com/office/powerpoint/2010/main" val="2483915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D38156-1670-40CB-ACEA-FBE8B9C7107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44B9CBD-0E03-4898-87DC-5C0F16EE26B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1FDE6E5-0827-45DD-9D7A-DF68DC8B7CF1}"/>
              </a:ext>
            </a:extLst>
          </p:cNvPr>
          <p:cNvSpPr>
            <a:spLocks noGrp="1"/>
          </p:cNvSpPr>
          <p:nvPr>
            <p:ph type="dt" sz="half" idx="10"/>
          </p:nvPr>
        </p:nvSpPr>
        <p:spPr/>
        <p:txBody>
          <a:bodyPr/>
          <a:lstStyle/>
          <a:p>
            <a:fld id="{7B944DFD-7FAC-41A9-A9A6-CD564BAB69B0}" type="datetimeFigureOut">
              <a:rPr lang="en-GB" smtClean="0"/>
              <a:t>14/09/2026</a:t>
            </a:fld>
            <a:endParaRPr lang="en-GB"/>
          </a:p>
        </p:txBody>
      </p:sp>
      <p:sp>
        <p:nvSpPr>
          <p:cNvPr id="5" name="Footer Placeholder 4">
            <a:extLst>
              <a:ext uri="{FF2B5EF4-FFF2-40B4-BE49-F238E27FC236}">
                <a16:creationId xmlns:a16="http://schemas.microsoft.com/office/drawing/2014/main" id="{5C063CDB-F047-4084-8624-E0167BA2040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8680B37-7D98-4819-8085-6BC8077D7FD8}"/>
              </a:ext>
            </a:extLst>
          </p:cNvPr>
          <p:cNvSpPr>
            <a:spLocks noGrp="1"/>
          </p:cNvSpPr>
          <p:nvPr>
            <p:ph type="sldNum" sz="quarter" idx="12"/>
          </p:nvPr>
        </p:nvSpPr>
        <p:spPr/>
        <p:txBody>
          <a:bodyPr/>
          <a:lstStyle/>
          <a:p>
            <a:fld id="{9143B833-28EF-401C-90F1-A59A6FC8611A}" type="slidenum">
              <a:rPr lang="en-GB" smtClean="0"/>
              <a:t>‹#›</a:t>
            </a:fld>
            <a:endParaRPr lang="en-GB"/>
          </a:p>
        </p:txBody>
      </p:sp>
    </p:spTree>
    <p:extLst>
      <p:ext uri="{BB962C8B-B14F-4D97-AF65-F5344CB8AC3E}">
        <p14:creationId xmlns:p14="http://schemas.microsoft.com/office/powerpoint/2010/main" val="38950156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3BDB25-D27C-48F8-BE5D-4720A4D4D31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425FCDF-05A3-4EEE-98BD-9A6472BF48B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E44F49E6-9983-4ADB-973A-FE027E66064B}"/>
              </a:ext>
            </a:extLst>
          </p:cNvPr>
          <p:cNvSpPr>
            <a:spLocks noGrp="1"/>
          </p:cNvSpPr>
          <p:nvPr>
            <p:ph type="dt" sz="half" idx="10"/>
          </p:nvPr>
        </p:nvSpPr>
        <p:spPr/>
        <p:txBody>
          <a:bodyPr/>
          <a:lstStyle/>
          <a:p>
            <a:fld id="{7B944DFD-7FAC-41A9-A9A6-CD564BAB69B0}" type="datetimeFigureOut">
              <a:rPr lang="en-GB" smtClean="0"/>
              <a:t>14/09/2026</a:t>
            </a:fld>
            <a:endParaRPr lang="en-GB"/>
          </a:p>
        </p:txBody>
      </p:sp>
      <p:sp>
        <p:nvSpPr>
          <p:cNvPr id="5" name="Footer Placeholder 4">
            <a:extLst>
              <a:ext uri="{FF2B5EF4-FFF2-40B4-BE49-F238E27FC236}">
                <a16:creationId xmlns:a16="http://schemas.microsoft.com/office/drawing/2014/main" id="{256EAA2D-23B5-4018-BE57-556B6BCAC0D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54220FF-8605-4EC4-BAA2-63762F7BA1B5}"/>
              </a:ext>
            </a:extLst>
          </p:cNvPr>
          <p:cNvSpPr>
            <a:spLocks noGrp="1"/>
          </p:cNvSpPr>
          <p:nvPr>
            <p:ph type="sldNum" sz="quarter" idx="12"/>
          </p:nvPr>
        </p:nvSpPr>
        <p:spPr/>
        <p:txBody>
          <a:bodyPr/>
          <a:lstStyle/>
          <a:p>
            <a:fld id="{9143B833-28EF-401C-90F1-A59A6FC8611A}" type="slidenum">
              <a:rPr lang="en-GB" smtClean="0"/>
              <a:t>‹#›</a:t>
            </a:fld>
            <a:endParaRPr lang="en-GB"/>
          </a:p>
        </p:txBody>
      </p:sp>
    </p:spTree>
    <p:extLst>
      <p:ext uri="{BB962C8B-B14F-4D97-AF65-F5344CB8AC3E}">
        <p14:creationId xmlns:p14="http://schemas.microsoft.com/office/powerpoint/2010/main" val="25385884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CE146D-3914-4CB0-95EA-E25C5D7B90E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FC4A93E-6D50-4FDC-82A9-042B36EFF9C9}"/>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0738ABE-42FE-4C60-90C1-6F8FFE8D40E6}"/>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E6AA5B5-F9B4-437C-B610-903DC73B8954}"/>
              </a:ext>
            </a:extLst>
          </p:cNvPr>
          <p:cNvSpPr>
            <a:spLocks noGrp="1"/>
          </p:cNvSpPr>
          <p:nvPr>
            <p:ph type="dt" sz="half" idx="10"/>
          </p:nvPr>
        </p:nvSpPr>
        <p:spPr/>
        <p:txBody>
          <a:bodyPr/>
          <a:lstStyle/>
          <a:p>
            <a:fld id="{7B944DFD-7FAC-41A9-A9A6-CD564BAB69B0}" type="datetimeFigureOut">
              <a:rPr lang="en-GB" smtClean="0"/>
              <a:t>14/09/2026</a:t>
            </a:fld>
            <a:endParaRPr lang="en-GB"/>
          </a:p>
        </p:txBody>
      </p:sp>
      <p:sp>
        <p:nvSpPr>
          <p:cNvPr id="6" name="Footer Placeholder 5">
            <a:extLst>
              <a:ext uri="{FF2B5EF4-FFF2-40B4-BE49-F238E27FC236}">
                <a16:creationId xmlns:a16="http://schemas.microsoft.com/office/drawing/2014/main" id="{29D016B8-C371-42E8-AFF8-FC549D884B5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6A655D1-9732-4AB8-BB2E-63BFD8944B61}"/>
              </a:ext>
            </a:extLst>
          </p:cNvPr>
          <p:cNvSpPr>
            <a:spLocks noGrp="1"/>
          </p:cNvSpPr>
          <p:nvPr>
            <p:ph type="sldNum" sz="quarter" idx="12"/>
          </p:nvPr>
        </p:nvSpPr>
        <p:spPr/>
        <p:txBody>
          <a:bodyPr/>
          <a:lstStyle/>
          <a:p>
            <a:fld id="{9143B833-28EF-401C-90F1-A59A6FC8611A}" type="slidenum">
              <a:rPr lang="en-GB" smtClean="0"/>
              <a:t>‹#›</a:t>
            </a:fld>
            <a:endParaRPr lang="en-GB"/>
          </a:p>
        </p:txBody>
      </p:sp>
    </p:spTree>
    <p:extLst>
      <p:ext uri="{BB962C8B-B14F-4D97-AF65-F5344CB8AC3E}">
        <p14:creationId xmlns:p14="http://schemas.microsoft.com/office/powerpoint/2010/main" val="30587662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A82B50-6201-472F-AB40-9551326DED6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F4B8D1C-C568-49B9-BB78-424FDA7784C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6720805B-DC60-4A40-B76E-1D090D514FF9}"/>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BE00965-AB98-4B1B-940F-6BB18B4C464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42924C6E-200A-4996-A2AE-38D9E90BE392}"/>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ED77419-8B50-4603-887B-5F837354440C}"/>
              </a:ext>
            </a:extLst>
          </p:cNvPr>
          <p:cNvSpPr>
            <a:spLocks noGrp="1"/>
          </p:cNvSpPr>
          <p:nvPr>
            <p:ph type="dt" sz="half" idx="10"/>
          </p:nvPr>
        </p:nvSpPr>
        <p:spPr/>
        <p:txBody>
          <a:bodyPr/>
          <a:lstStyle/>
          <a:p>
            <a:fld id="{7B944DFD-7FAC-41A9-A9A6-CD564BAB69B0}" type="datetimeFigureOut">
              <a:rPr lang="en-GB" smtClean="0"/>
              <a:t>14/09/2026</a:t>
            </a:fld>
            <a:endParaRPr lang="en-GB"/>
          </a:p>
        </p:txBody>
      </p:sp>
      <p:sp>
        <p:nvSpPr>
          <p:cNvPr id="8" name="Footer Placeholder 7">
            <a:extLst>
              <a:ext uri="{FF2B5EF4-FFF2-40B4-BE49-F238E27FC236}">
                <a16:creationId xmlns:a16="http://schemas.microsoft.com/office/drawing/2014/main" id="{DB31097F-E99A-4B34-B073-AF755473538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FB64369-48ED-4A76-9C03-5E833E7BB4FE}"/>
              </a:ext>
            </a:extLst>
          </p:cNvPr>
          <p:cNvSpPr>
            <a:spLocks noGrp="1"/>
          </p:cNvSpPr>
          <p:nvPr>
            <p:ph type="sldNum" sz="quarter" idx="12"/>
          </p:nvPr>
        </p:nvSpPr>
        <p:spPr/>
        <p:txBody>
          <a:bodyPr/>
          <a:lstStyle/>
          <a:p>
            <a:fld id="{9143B833-28EF-401C-90F1-A59A6FC8611A}" type="slidenum">
              <a:rPr lang="en-GB" smtClean="0"/>
              <a:t>‹#›</a:t>
            </a:fld>
            <a:endParaRPr lang="en-GB"/>
          </a:p>
        </p:txBody>
      </p:sp>
    </p:spTree>
    <p:extLst>
      <p:ext uri="{BB962C8B-B14F-4D97-AF65-F5344CB8AC3E}">
        <p14:creationId xmlns:p14="http://schemas.microsoft.com/office/powerpoint/2010/main" val="20095779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2D1CE0-0A0A-4D21-B0C8-B3469A214BF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E2E9440-8C2D-4C6B-BD02-238E16C9D256}"/>
              </a:ext>
            </a:extLst>
          </p:cNvPr>
          <p:cNvSpPr>
            <a:spLocks noGrp="1"/>
          </p:cNvSpPr>
          <p:nvPr>
            <p:ph type="dt" sz="half" idx="10"/>
          </p:nvPr>
        </p:nvSpPr>
        <p:spPr/>
        <p:txBody>
          <a:bodyPr/>
          <a:lstStyle/>
          <a:p>
            <a:fld id="{7B944DFD-7FAC-41A9-A9A6-CD564BAB69B0}" type="datetimeFigureOut">
              <a:rPr lang="en-GB" smtClean="0"/>
              <a:t>14/09/2026</a:t>
            </a:fld>
            <a:endParaRPr lang="en-GB"/>
          </a:p>
        </p:txBody>
      </p:sp>
      <p:sp>
        <p:nvSpPr>
          <p:cNvPr id="4" name="Footer Placeholder 3">
            <a:extLst>
              <a:ext uri="{FF2B5EF4-FFF2-40B4-BE49-F238E27FC236}">
                <a16:creationId xmlns:a16="http://schemas.microsoft.com/office/drawing/2014/main" id="{A2E09DA2-9D19-46F1-AE73-66548B7DAD0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DFCB75B-1FF1-48EA-A5CC-E4EA27FA3961}"/>
              </a:ext>
            </a:extLst>
          </p:cNvPr>
          <p:cNvSpPr>
            <a:spLocks noGrp="1"/>
          </p:cNvSpPr>
          <p:nvPr>
            <p:ph type="sldNum" sz="quarter" idx="12"/>
          </p:nvPr>
        </p:nvSpPr>
        <p:spPr/>
        <p:txBody>
          <a:bodyPr/>
          <a:lstStyle/>
          <a:p>
            <a:fld id="{9143B833-28EF-401C-90F1-A59A6FC8611A}" type="slidenum">
              <a:rPr lang="en-GB" smtClean="0"/>
              <a:t>‹#›</a:t>
            </a:fld>
            <a:endParaRPr lang="en-GB"/>
          </a:p>
        </p:txBody>
      </p:sp>
    </p:spTree>
    <p:extLst>
      <p:ext uri="{BB962C8B-B14F-4D97-AF65-F5344CB8AC3E}">
        <p14:creationId xmlns:p14="http://schemas.microsoft.com/office/powerpoint/2010/main" val="33459842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B847265-5CC4-467C-8751-007E122F006A}"/>
              </a:ext>
            </a:extLst>
          </p:cNvPr>
          <p:cNvSpPr>
            <a:spLocks noGrp="1"/>
          </p:cNvSpPr>
          <p:nvPr>
            <p:ph type="dt" sz="half" idx="10"/>
          </p:nvPr>
        </p:nvSpPr>
        <p:spPr/>
        <p:txBody>
          <a:bodyPr/>
          <a:lstStyle/>
          <a:p>
            <a:fld id="{7B944DFD-7FAC-41A9-A9A6-CD564BAB69B0}" type="datetimeFigureOut">
              <a:rPr lang="en-GB" smtClean="0"/>
              <a:t>14/09/2026</a:t>
            </a:fld>
            <a:endParaRPr lang="en-GB"/>
          </a:p>
        </p:txBody>
      </p:sp>
      <p:sp>
        <p:nvSpPr>
          <p:cNvPr id="3" name="Footer Placeholder 2">
            <a:extLst>
              <a:ext uri="{FF2B5EF4-FFF2-40B4-BE49-F238E27FC236}">
                <a16:creationId xmlns:a16="http://schemas.microsoft.com/office/drawing/2014/main" id="{0D985085-969D-4B9E-BAF4-18EF3237796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C3C1538-2559-485A-B98E-87DFF2321BB8}"/>
              </a:ext>
            </a:extLst>
          </p:cNvPr>
          <p:cNvSpPr>
            <a:spLocks noGrp="1"/>
          </p:cNvSpPr>
          <p:nvPr>
            <p:ph type="sldNum" sz="quarter" idx="12"/>
          </p:nvPr>
        </p:nvSpPr>
        <p:spPr/>
        <p:txBody>
          <a:bodyPr/>
          <a:lstStyle/>
          <a:p>
            <a:fld id="{9143B833-28EF-401C-90F1-A59A6FC8611A}" type="slidenum">
              <a:rPr lang="en-GB" smtClean="0"/>
              <a:t>‹#›</a:t>
            </a:fld>
            <a:endParaRPr lang="en-GB"/>
          </a:p>
        </p:txBody>
      </p:sp>
    </p:spTree>
    <p:extLst>
      <p:ext uri="{BB962C8B-B14F-4D97-AF65-F5344CB8AC3E}">
        <p14:creationId xmlns:p14="http://schemas.microsoft.com/office/powerpoint/2010/main" val="9984574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014F44-3FA6-41F2-ADBE-35CDF8AD8C3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B80F5E6-DA66-4B15-ACF7-923F23587AA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A940092-B1A1-4901-AC61-4DF03F93F13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DE73221-0AE2-4AC3-82F8-C1154FD69282}"/>
              </a:ext>
            </a:extLst>
          </p:cNvPr>
          <p:cNvSpPr>
            <a:spLocks noGrp="1"/>
          </p:cNvSpPr>
          <p:nvPr>
            <p:ph type="dt" sz="half" idx="10"/>
          </p:nvPr>
        </p:nvSpPr>
        <p:spPr/>
        <p:txBody>
          <a:bodyPr/>
          <a:lstStyle/>
          <a:p>
            <a:fld id="{7B944DFD-7FAC-41A9-A9A6-CD564BAB69B0}" type="datetimeFigureOut">
              <a:rPr lang="en-GB" smtClean="0"/>
              <a:t>14/09/2026</a:t>
            </a:fld>
            <a:endParaRPr lang="en-GB"/>
          </a:p>
        </p:txBody>
      </p:sp>
      <p:sp>
        <p:nvSpPr>
          <p:cNvPr id="6" name="Footer Placeholder 5">
            <a:extLst>
              <a:ext uri="{FF2B5EF4-FFF2-40B4-BE49-F238E27FC236}">
                <a16:creationId xmlns:a16="http://schemas.microsoft.com/office/drawing/2014/main" id="{A51B0C15-2084-4103-9B9C-966ECB59D4C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D9A179E-1258-46BC-A72A-D73349A4D68B}"/>
              </a:ext>
            </a:extLst>
          </p:cNvPr>
          <p:cNvSpPr>
            <a:spLocks noGrp="1"/>
          </p:cNvSpPr>
          <p:nvPr>
            <p:ph type="sldNum" sz="quarter" idx="12"/>
          </p:nvPr>
        </p:nvSpPr>
        <p:spPr/>
        <p:txBody>
          <a:bodyPr/>
          <a:lstStyle/>
          <a:p>
            <a:fld id="{9143B833-28EF-401C-90F1-A59A6FC8611A}" type="slidenum">
              <a:rPr lang="en-GB" smtClean="0"/>
              <a:t>‹#›</a:t>
            </a:fld>
            <a:endParaRPr lang="en-GB"/>
          </a:p>
        </p:txBody>
      </p:sp>
    </p:spTree>
    <p:extLst>
      <p:ext uri="{BB962C8B-B14F-4D97-AF65-F5344CB8AC3E}">
        <p14:creationId xmlns:p14="http://schemas.microsoft.com/office/powerpoint/2010/main" val="14371720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C1DC96-C09E-489E-AFA8-07CA3DB83FF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7845E2A-D2B4-4D0D-B05D-546150830D0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95D54BF-A923-4288-9008-4C58A75E550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E34F219-1B77-4991-B9E1-A636F9C6DA44}"/>
              </a:ext>
            </a:extLst>
          </p:cNvPr>
          <p:cNvSpPr>
            <a:spLocks noGrp="1"/>
          </p:cNvSpPr>
          <p:nvPr>
            <p:ph type="dt" sz="half" idx="10"/>
          </p:nvPr>
        </p:nvSpPr>
        <p:spPr/>
        <p:txBody>
          <a:bodyPr/>
          <a:lstStyle/>
          <a:p>
            <a:fld id="{7B944DFD-7FAC-41A9-A9A6-CD564BAB69B0}" type="datetimeFigureOut">
              <a:rPr lang="en-GB" smtClean="0"/>
              <a:t>14/09/2026</a:t>
            </a:fld>
            <a:endParaRPr lang="en-GB"/>
          </a:p>
        </p:txBody>
      </p:sp>
      <p:sp>
        <p:nvSpPr>
          <p:cNvPr id="6" name="Footer Placeholder 5">
            <a:extLst>
              <a:ext uri="{FF2B5EF4-FFF2-40B4-BE49-F238E27FC236}">
                <a16:creationId xmlns:a16="http://schemas.microsoft.com/office/drawing/2014/main" id="{1E583153-1ED2-472F-8D7D-CEFEC6E0854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8CCF1F2-7AAC-4390-B91E-1FD283A9A21A}"/>
              </a:ext>
            </a:extLst>
          </p:cNvPr>
          <p:cNvSpPr>
            <a:spLocks noGrp="1"/>
          </p:cNvSpPr>
          <p:nvPr>
            <p:ph type="sldNum" sz="quarter" idx="12"/>
          </p:nvPr>
        </p:nvSpPr>
        <p:spPr/>
        <p:txBody>
          <a:bodyPr/>
          <a:lstStyle/>
          <a:p>
            <a:fld id="{9143B833-28EF-401C-90F1-A59A6FC8611A}" type="slidenum">
              <a:rPr lang="en-GB" smtClean="0"/>
              <a:t>‹#›</a:t>
            </a:fld>
            <a:endParaRPr lang="en-GB"/>
          </a:p>
        </p:txBody>
      </p:sp>
    </p:spTree>
    <p:extLst>
      <p:ext uri="{BB962C8B-B14F-4D97-AF65-F5344CB8AC3E}">
        <p14:creationId xmlns:p14="http://schemas.microsoft.com/office/powerpoint/2010/main" val="16887656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C01454-48D4-4119-96B8-550A89D244D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F76D5F0-5096-43A6-92C2-C423B13F8183}"/>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D3B089B-6FAF-4352-9BE6-EEAEAD170CF4}"/>
              </a:ext>
            </a:extLst>
          </p:cNvPr>
          <p:cNvSpPr>
            <a:spLocks noGrp="1"/>
          </p:cNvSpPr>
          <p:nvPr>
            <p:ph type="dt" sz="half" idx="10"/>
          </p:nvPr>
        </p:nvSpPr>
        <p:spPr/>
        <p:txBody>
          <a:bodyPr/>
          <a:lstStyle/>
          <a:p>
            <a:fld id="{7B944DFD-7FAC-41A9-A9A6-CD564BAB69B0}" type="datetimeFigureOut">
              <a:rPr lang="en-GB" smtClean="0"/>
              <a:t>14/09/2026</a:t>
            </a:fld>
            <a:endParaRPr lang="en-GB"/>
          </a:p>
        </p:txBody>
      </p:sp>
      <p:sp>
        <p:nvSpPr>
          <p:cNvPr id="5" name="Footer Placeholder 4">
            <a:extLst>
              <a:ext uri="{FF2B5EF4-FFF2-40B4-BE49-F238E27FC236}">
                <a16:creationId xmlns:a16="http://schemas.microsoft.com/office/drawing/2014/main" id="{B9D6B6C5-021B-451E-B61E-3EEDA12C635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E29B3EB-787E-4EB6-BEBA-498E029DB20A}"/>
              </a:ext>
            </a:extLst>
          </p:cNvPr>
          <p:cNvSpPr>
            <a:spLocks noGrp="1"/>
          </p:cNvSpPr>
          <p:nvPr>
            <p:ph type="sldNum" sz="quarter" idx="12"/>
          </p:nvPr>
        </p:nvSpPr>
        <p:spPr/>
        <p:txBody>
          <a:bodyPr/>
          <a:lstStyle/>
          <a:p>
            <a:fld id="{9143B833-28EF-401C-90F1-A59A6FC8611A}" type="slidenum">
              <a:rPr lang="en-GB" smtClean="0"/>
              <a:t>‹#›</a:t>
            </a:fld>
            <a:endParaRPr lang="en-GB"/>
          </a:p>
        </p:txBody>
      </p:sp>
    </p:spTree>
    <p:extLst>
      <p:ext uri="{BB962C8B-B14F-4D97-AF65-F5344CB8AC3E}">
        <p14:creationId xmlns:p14="http://schemas.microsoft.com/office/powerpoint/2010/main" val="24650924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70B7D1-145D-4BD7-9E57-E933CC0DC67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C7C5F05-0925-407A-86D2-B7B210BB1E96}"/>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BB7B56E-1CEA-472B-8DAF-FE796A3563C5}"/>
              </a:ext>
            </a:extLst>
          </p:cNvPr>
          <p:cNvSpPr>
            <a:spLocks noGrp="1"/>
          </p:cNvSpPr>
          <p:nvPr>
            <p:ph type="dt" sz="half" idx="10"/>
          </p:nvPr>
        </p:nvSpPr>
        <p:spPr/>
        <p:txBody>
          <a:bodyPr/>
          <a:lstStyle/>
          <a:p>
            <a:fld id="{7B944DFD-7FAC-41A9-A9A6-CD564BAB69B0}" type="datetimeFigureOut">
              <a:rPr lang="en-GB" smtClean="0"/>
              <a:t>14/09/2026</a:t>
            </a:fld>
            <a:endParaRPr lang="en-GB"/>
          </a:p>
        </p:txBody>
      </p:sp>
      <p:sp>
        <p:nvSpPr>
          <p:cNvPr id="5" name="Footer Placeholder 4">
            <a:extLst>
              <a:ext uri="{FF2B5EF4-FFF2-40B4-BE49-F238E27FC236}">
                <a16:creationId xmlns:a16="http://schemas.microsoft.com/office/drawing/2014/main" id="{D4D685DE-601F-4B3C-AB2A-285B8FD62FE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DF6D7FA-DE86-453C-B755-8EF1CE8199BC}"/>
              </a:ext>
            </a:extLst>
          </p:cNvPr>
          <p:cNvSpPr>
            <a:spLocks noGrp="1"/>
          </p:cNvSpPr>
          <p:nvPr>
            <p:ph type="sldNum" sz="quarter" idx="12"/>
          </p:nvPr>
        </p:nvSpPr>
        <p:spPr/>
        <p:txBody>
          <a:bodyPr/>
          <a:lstStyle/>
          <a:p>
            <a:fld id="{9143B833-28EF-401C-90F1-A59A6FC8611A}" type="slidenum">
              <a:rPr lang="en-GB" smtClean="0"/>
              <a:t>‹#›</a:t>
            </a:fld>
            <a:endParaRPr lang="en-GB"/>
          </a:p>
        </p:txBody>
      </p:sp>
    </p:spTree>
    <p:extLst>
      <p:ext uri="{BB962C8B-B14F-4D97-AF65-F5344CB8AC3E}">
        <p14:creationId xmlns:p14="http://schemas.microsoft.com/office/powerpoint/2010/main" val="6268870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05FC57C-3F3E-440F-89CA-76E8CEEB40D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9FF8B2F-3569-4F92-992C-6E4762A983B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0A8570A-F5C5-42ED-BA67-1693AF16ACF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944DFD-7FAC-41A9-A9A6-CD564BAB69B0}" type="datetimeFigureOut">
              <a:rPr lang="en-GB" smtClean="0"/>
              <a:t>14/09/2026</a:t>
            </a:fld>
            <a:endParaRPr lang="en-GB"/>
          </a:p>
        </p:txBody>
      </p:sp>
      <p:sp>
        <p:nvSpPr>
          <p:cNvPr id="5" name="Footer Placeholder 4">
            <a:extLst>
              <a:ext uri="{FF2B5EF4-FFF2-40B4-BE49-F238E27FC236}">
                <a16:creationId xmlns:a16="http://schemas.microsoft.com/office/drawing/2014/main" id="{64381D21-67FD-4A40-A5D3-52B854ED5CA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10565AA-36AD-458F-9639-2CA881E30C8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43B833-28EF-401C-90F1-A59A6FC8611A}" type="slidenum">
              <a:rPr lang="en-GB" smtClean="0"/>
              <a:t>‹#›</a:t>
            </a:fld>
            <a:endParaRPr lang="en-GB"/>
          </a:p>
        </p:txBody>
      </p:sp>
    </p:spTree>
    <p:extLst>
      <p:ext uri="{BB962C8B-B14F-4D97-AF65-F5344CB8AC3E}">
        <p14:creationId xmlns:p14="http://schemas.microsoft.com/office/powerpoint/2010/main" val="2912903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tentenresources.co.uk/life-to-the-full-plus/"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FF8562-0C3E-4774-BE44-460F105E0D66}"/>
              </a:ext>
            </a:extLst>
          </p:cNvPr>
          <p:cNvSpPr>
            <a:spLocks noGrp="1"/>
          </p:cNvSpPr>
          <p:nvPr>
            <p:ph type="ctrTitle"/>
          </p:nvPr>
        </p:nvSpPr>
        <p:spPr/>
        <p:txBody>
          <a:bodyPr/>
          <a:lstStyle/>
          <a:p>
            <a:r>
              <a:rPr lang="en-GB" dirty="0">
                <a:latin typeface="+mn-lt"/>
              </a:rPr>
              <a:t>Life to the Full </a:t>
            </a:r>
            <a:r>
              <a:rPr lang="en-GB" b="1" dirty="0">
                <a:solidFill>
                  <a:srgbClr val="00B0F0"/>
                </a:solidFill>
                <a:latin typeface="+mn-lt"/>
              </a:rPr>
              <a:t>Plus </a:t>
            </a:r>
            <a:br>
              <a:rPr lang="en-GB" b="1" dirty="0">
                <a:solidFill>
                  <a:srgbClr val="00B0F0"/>
                </a:solidFill>
                <a:latin typeface="+mn-lt"/>
              </a:rPr>
            </a:br>
            <a:r>
              <a:rPr lang="en-GB" dirty="0">
                <a:latin typeface="+mn-lt"/>
              </a:rPr>
              <a:t>Presentation </a:t>
            </a:r>
          </a:p>
        </p:txBody>
      </p:sp>
    </p:spTree>
    <p:extLst>
      <p:ext uri="{BB962C8B-B14F-4D97-AF65-F5344CB8AC3E}">
        <p14:creationId xmlns:p14="http://schemas.microsoft.com/office/powerpoint/2010/main" val="16873090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3695214-3174-45F6-A1DA-04505D24B404}"/>
              </a:ext>
            </a:extLst>
          </p:cNvPr>
          <p:cNvPicPr>
            <a:picLocks noChangeAspect="1"/>
          </p:cNvPicPr>
          <p:nvPr/>
        </p:nvPicPr>
        <p:blipFill>
          <a:blip r:embed="rId2"/>
          <a:stretch>
            <a:fillRect/>
          </a:stretch>
        </p:blipFill>
        <p:spPr>
          <a:xfrm>
            <a:off x="4438650" y="238125"/>
            <a:ext cx="3867150" cy="2724150"/>
          </a:xfrm>
          <a:prstGeom prst="rect">
            <a:avLst/>
          </a:prstGeom>
        </p:spPr>
      </p:pic>
      <p:sp>
        <p:nvSpPr>
          <p:cNvPr id="3" name="Content Placeholder 2">
            <a:extLst>
              <a:ext uri="{FF2B5EF4-FFF2-40B4-BE49-F238E27FC236}">
                <a16:creationId xmlns:a16="http://schemas.microsoft.com/office/drawing/2014/main" id="{59AE9050-C24E-409D-A456-4A866FDE17AF}"/>
              </a:ext>
            </a:extLst>
          </p:cNvPr>
          <p:cNvSpPr>
            <a:spLocks noGrp="1"/>
          </p:cNvSpPr>
          <p:nvPr>
            <p:ph idx="1"/>
          </p:nvPr>
        </p:nvSpPr>
        <p:spPr/>
        <p:txBody>
          <a:bodyPr/>
          <a:lstStyle/>
          <a:p>
            <a:endParaRPr lang="en-GB" dirty="0"/>
          </a:p>
          <a:p>
            <a:endParaRPr lang="en-GB" dirty="0"/>
          </a:p>
          <a:p>
            <a:r>
              <a:rPr lang="en-GB" dirty="0"/>
              <a:t>What information would you like to gain?</a:t>
            </a:r>
          </a:p>
        </p:txBody>
      </p:sp>
    </p:spTree>
    <p:extLst>
      <p:ext uri="{BB962C8B-B14F-4D97-AF65-F5344CB8AC3E}">
        <p14:creationId xmlns:p14="http://schemas.microsoft.com/office/powerpoint/2010/main" val="5342441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8BB6024-0D8B-44B1-B556-EC523627E934}"/>
              </a:ext>
            </a:extLst>
          </p:cNvPr>
          <p:cNvSpPr/>
          <p:nvPr/>
        </p:nvSpPr>
        <p:spPr>
          <a:xfrm>
            <a:off x="762000" y="655586"/>
            <a:ext cx="10896600" cy="4832092"/>
          </a:xfrm>
          <a:prstGeom prst="rect">
            <a:avLst/>
          </a:prstGeom>
        </p:spPr>
        <p:txBody>
          <a:bodyPr wrap="square">
            <a:spAutoFit/>
          </a:bodyPr>
          <a:lstStyle/>
          <a:p>
            <a:r>
              <a:rPr lang="en-GB" sz="2800" b="1" u="sng" dirty="0">
                <a:solidFill>
                  <a:srgbClr val="00B0F0"/>
                </a:solidFill>
                <a:latin typeface="Comic Sans MS" panose="030F0702030302020204" pitchFamily="66" charset="0"/>
              </a:rPr>
              <a:t>Life to the Full </a:t>
            </a:r>
            <a:r>
              <a:rPr lang="en-GB" sz="2800" dirty="0">
                <a:solidFill>
                  <a:srgbClr val="000000"/>
                </a:solidFill>
                <a:latin typeface="Comic Sans MS" panose="030F0702030302020204" pitchFamily="66" charset="0"/>
              </a:rPr>
              <a:t>is based on the structure of the Model Primary RSE Curriculum from the Catholic Education Service and we use this as the basis for our sessions and resources. </a:t>
            </a:r>
          </a:p>
          <a:p>
            <a:r>
              <a:rPr lang="en-GB" sz="2800" dirty="0">
                <a:solidFill>
                  <a:srgbClr val="000000"/>
                </a:solidFill>
                <a:latin typeface="Comic Sans MS" panose="030F0702030302020204" pitchFamily="66" charset="0"/>
              </a:rPr>
              <a:t>This itself is cited as a work of good practice by the DfE so it should mean that not only are you fully-compliant with the new curriculum, but you are delivering a programme that puts a Catholic understanding of the human person at the very heart.</a:t>
            </a:r>
          </a:p>
          <a:p>
            <a:endParaRPr lang="en-GB" sz="2800" dirty="0">
              <a:solidFill>
                <a:srgbClr val="000000"/>
              </a:solidFill>
              <a:latin typeface="Comic Sans MS" panose="030F0702030302020204" pitchFamily="66" charset="0"/>
            </a:endParaRPr>
          </a:p>
          <a:p>
            <a:endParaRPr lang="en-GB" sz="2800" dirty="0">
              <a:solidFill>
                <a:srgbClr val="000000"/>
              </a:solidFill>
              <a:latin typeface="Comic Sans MS" panose="030F0702030302020204" pitchFamily="66" charset="0"/>
            </a:endParaRPr>
          </a:p>
          <a:p>
            <a:r>
              <a:rPr lang="en-GB" sz="2800" dirty="0">
                <a:solidFill>
                  <a:srgbClr val="000000"/>
                </a:solidFill>
                <a:latin typeface="Comic Sans MS" panose="030F0702030302020204" pitchFamily="66" charset="0"/>
              </a:rPr>
              <a:t>Life to the Full is what the Clifton Diocese has said</a:t>
            </a:r>
          </a:p>
          <a:p>
            <a:r>
              <a:rPr lang="en-GB" sz="2800" dirty="0">
                <a:solidFill>
                  <a:srgbClr val="000000"/>
                </a:solidFill>
                <a:latin typeface="Comic Sans MS" panose="030F0702030302020204" pitchFamily="66" charset="0"/>
              </a:rPr>
              <a:t>is suitable for our school</a:t>
            </a:r>
            <a:endParaRPr lang="en-GB" sz="2800" dirty="0">
              <a:latin typeface="Comic Sans MS" panose="030F0702030302020204" pitchFamily="66" charset="0"/>
            </a:endParaRPr>
          </a:p>
        </p:txBody>
      </p:sp>
      <p:pic>
        <p:nvPicPr>
          <p:cNvPr id="6" name="Picture 5">
            <a:extLst>
              <a:ext uri="{FF2B5EF4-FFF2-40B4-BE49-F238E27FC236}">
                <a16:creationId xmlns:a16="http://schemas.microsoft.com/office/drawing/2014/main" id="{0F96102B-346B-4BD4-BE37-13344BA700CC}"/>
              </a:ext>
            </a:extLst>
          </p:cNvPr>
          <p:cNvPicPr>
            <a:picLocks noChangeAspect="1"/>
          </p:cNvPicPr>
          <p:nvPr/>
        </p:nvPicPr>
        <p:blipFill>
          <a:blip r:embed="rId2"/>
          <a:stretch>
            <a:fillRect/>
          </a:stretch>
        </p:blipFill>
        <p:spPr>
          <a:xfrm>
            <a:off x="10182225" y="3964039"/>
            <a:ext cx="1381125" cy="2438400"/>
          </a:xfrm>
          <a:prstGeom prst="rect">
            <a:avLst/>
          </a:prstGeom>
        </p:spPr>
      </p:pic>
    </p:spTree>
    <p:extLst>
      <p:ext uri="{BB962C8B-B14F-4D97-AF65-F5344CB8AC3E}">
        <p14:creationId xmlns:p14="http://schemas.microsoft.com/office/powerpoint/2010/main" val="1227333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413169-F709-4E00-9D9D-44BCF27C5334}"/>
              </a:ext>
            </a:extLst>
          </p:cNvPr>
          <p:cNvSpPr>
            <a:spLocks noGrp="1"/>
          </p:cNvSpPr>
          <p:nvPr>
            <p:ph type="title"/>
          </p:nvPr>
        </p:nvSpPr>
        <p:spPr/>
        <p:txBody>
          <a:bodyPr/>
          <a:lstStyle/>
          <a:p>
            <a:r>
              <a:rPr lang="en-GB" dirty="0"/>
              <a:t>Life to the Full Plus- what is it?</a:t>
            </a:r>
          </a:p>
        </p:txBody>
      </p:sp>
      <p:sp>
        <p:nvSpPr>
          <p:cNvPr id="3" name="Content Placeholder 2">
            <a:extLst>
              <a:ext uri="{FF2B5EF4-FFF2-40B4-BE49-F238E27FC236}">
                <a16:creationId xmlns:a16="http://schemas.microsoft.com/office/drawing/2014/main" id="{E077D241-5DCF-4C7C-B30B-F61E5033803F}"/>
              </a:ext>
            </a:extLst>
          </p:cNvPr>
          <p:cNvSpPr>
            <a:spLocks noGrp="1"/>
          </p:cNvSpPr>
          <p:nvPr>
            <p:ph idx="1"/>
          </p:nvPr>
        </p:nvSpPr>
        <p:spPr/>
        <p:txBody>
          <a:bodyPr/>
          <a:lstStyle/>
          <a:p>
            <a:r>
              <a:rPr lang="en-GB" dirty="0">
                <a:hlinkClick r:id="rId2"/>
              </a:rPr>
              <a:t>https://www.tentenresources.co.uk/life-to-the-full-plus/</a:t>
            </a:r>
            <a:endParaRPr lang="en-GB" dirty="0"/>
          </a:p>
          <a:p>
            <a:endParaRPr lang="en-GB" dirty="0"/>
          </a:p>
        </p:txBody>
      </p:sp>
      <p:pic>
        <p:nvPicPr>
          <p:cNvPr id="4" name="Picture 3">
            <a:extLst>
              <a:ext uri="{FF2B5EF4-FFF2-40B4-BE49-F238E27FC236}">
                <a16:creationId xmlns:a16="http://schemas.microsoft.com/office/drawing/2014/main" id="{D78CA5F1-D36C-4233-B8C7-5BA0FF723987}"/>
              </a:ext>
            </a:extLst>
          </p:cNvPr>
          <p:cNvPicPr>
            <a:picLocks noChangeAspect="1"/>
          </p:cNvPicPr>
          <p:nvPr/>
        </p:nvPicPr>
        <p:blipFill>
          <a:blip r:embed="rId3"/>
          <a:stretch>
            <a:fillRect/>
          </a:stretch>
        </p:blipFill>
        <p:spPr>
          <a:xfrm>
            <a:off x="933450" y="2296319"/>
            <a:ext cx="9163050" cy="4562475"/>
          </a:xfrm>
          <a:prstGeom prst="rect">
            <a:avLst/>
          </a:prstGeom>
        </p:spPr>
      </p:pic>
    </p:spTree>
    <p:extLst>
      <p:ext uri="{BB962C8B-B14F-4D97-AF65-F5344CB8AC3E}">
        <p14:creationId xmlns:p14="http://schemas.microsoft.com/office/powerpoint/2010/main" val="9436568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01CC0B-50A7-46FE-AE41-1FF41889DCE2}"/>
              </a:ext>
            </a:extLst>
          </p:cNvPr>
          <p:cNvSpPr>
            <a:spLocks noGrp="1"/>
          </p:cNvSpPr>
          <p:nvPr>
            <p:ph type="title"/>
          </p:nvPr>
        </p:nvSpPr>
        <p:spPr/>
        <p:txBody>
          <a:bodyPr/>
          <a:lstStyle/>
          <a:p>
            <a:r>
              <a:rPr lang="en-GB" dirty="0">
                <a:latin typeface="Comic Sans MS" panose="030F0702030302020204" pitchFamily="66" charset="0"/>
              </a:rPr>
              <a:t>3 Main Themes </a:t>
            </a:r>
          </a:p>
        </p:txBody>
      </p:sp>
      <p:sp>
        <p:nvSpPr>
          <p:cNvPr id="3" name="Content Placeholder 2">
            <a:extLst>
              <a:ext uri="{FF2B5EF4-FFF2-40B4-BE49-F238E27FC236}">
                <a16:creationId xmlns:a16="http://schemas.microsoft.com/office/drawing/2014/main" id="{9A1960AB-6FC7-4C9D-99AD-8EAB21A3C21D}"/>
              </a:ext>
            </a:extLst>
          </p:cNvPr>
          <p:cNvSpPr>
            <a:spLocks noGrp="1"/>
          </p:cNvSpPr>
          <p:nvPr>
            <p:ph idx="1"/>
          </p:nvPr>
        </p:nvSpPr>
        <p:spPr/>
        <p:txBody>
          <a:bodyPr>
            <a:normAutofit/>
          </a:bodyPr>
          <a:lstStyle/>
          <a:p>
            <a:pPr marL="0" indent="0">
              <a:buNone/>
            </a:pPr>
            <a:r>
              <a:rPr lang="en-GB" sz="3200" dirty="0">
                <a:latin typeface="Comic Sans MS" panose="030F0702030302020204" pitchFamily="66" charset="0"/>
              </a:rPr>
              <a:t>• 1. Created and loved by God </a:t>
            </a:r>
          </a:p>
          <a:p>
            <a:pPr marL="0" indent="0">
              <a:buNone/>
            </a:pPr>
            <a:r>
              <a:rPr lang="en-GB" sz="3200" dirty="0">
                <a:latin typeface="Comic Sans MS" panose="030F0702030302020204" pitchFamily="66" charset="0"/>
              </a:rPr>
              <a:t>• 2. Created to love others </a:t>
            </a:r>
          </a:p>
          <a:p>
            <a:pPr marL="0" indent="0">
              <a:buNone/>
            </a:pPr>
            <a:r>
              <a:rPr lang="en-GB" sz="3200" dirty="0">
                <a:latin typeface="Comic Sans MS" panose="030F0702030302020204" pitchFamily="66" charset="0"/>
              </a:rPr>
              <a:t>• 3. Created to live in the community</a:t>
            </a:r>
          </a:p>
          <a:p>
            <a:pPr marL="0" indent="0">
              <a:buNone/>
            </a:pPr>
            <a:endParaRPr lang="en-GB" sz="3200" dirty="0">
              <a:latin typeface="Comic Sans MS" panose="030F0702030302020204" pitchFamily="66" charset="0"/>
            </a:endParaRPr>
          </a:p>
          <a:p>
            <a:pPr marL="0" indent="0">
              <a:buNone/>
            </a:pPr>
            <a:r>
              <a:rPr lang="en-GB" dirty="0">
                <a:latin typeface="Comic Sans MS" panose="030F0702030302020204" pitchFamily="66" charset="0"/>
              </a:rPr>
              <a:t>Ten Resources are structured across three core modules for Upper Key Stage 2 (Years 5 and 6), integrating statutory Relationships and Health Education (RHE) with a broader Catholic PSHE curriculum</a:t>
            </a:r>
          </a:p>
        </p:txBody>
      </p:sp>
    </p:spTree>
    <p:extLst>
      <p:ext uri="{BB962C8B-B14F-4D97-AF65-F5344CB8AC3E}">
        <p14:creationId xmlns:p14="http://schemas.microsoft.com/office/powerpoint/2010/main" val="2677354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C5B0A5-635D-4A3E-94CF-A2CDAF82BC96}"/>
              </a:ext>
            </a:extLst>
          </p:cNvPr>
          <p:cNvSpPr>
            <a:spLocks noGrp="1"/>
          </p:cNvSpPr>
          <p:nvPr>
            <p:ph type="title"/>
          </p:nvPr>
        </p:nvSpPr>
        <p:spPr/>
        <p:txBody>
          <a:bodyPr>
            <a:normAutofit fontScale="90000"/>
          </a:bodyPr>
          <a:lstStyle/>
          <a:p>
            <a:pPr algn="ctr"/>
            <a:br>
              <a:rPr lang="en-GB" dirty="0"/>
            </a:br>
            <a:br>
              <a:rPr lang="en-GB" dirty="0"/>
            </a:br>
            <a:br>
              <a:rPr lang="en-GB" dirty="0"/>
            </a:br>
            <a:br>
              <a:rPr lang="en-GB" dirty="0"/>
            </a:br>
            <a:r>
              <a:rPr lang="en-GB" b="1" u="sng" dirty="0">
                <a:latin typeface="Comic Sans MS" panose="030F0702030302020204" pitchFamily="66" charset="0"/>
              </a:rPr>
              <a:t>Theme  1</a:t>
            </a:r>
            <a:r>
              <a:rPr lang="en-GB" b="1" dirty="0">
                <a:latin typeface="Comic Sans MS" panose="030F0702030302020204" pitchFamily="66" charset="0"/>
              </a:rPr>
              <a:t>  </a:t>
            </a:r>
            <a:r>
              <a:rPr lang="en-GB" dirty="0">
                <a:latin typeface="Comic Sans MS" panose="030F0702030302020204" pitchFamily="66" charset="0"/>
              </a:rPr>
              <a:t>Created and Loved by God</a:t>
            </a:r>
            <a:br>
              <a:rPr lang="en-GB" dirty="0"/>
            </a:br>
            <a:br>
              <a:rPr lang="en-GB" dirty="0"/>
            </a:br>
            <a:r>
              <a:rPr lang="en-GB" sz="3100" dirty="0">
                <a:latin typeface="Comic Sans MS" panose="030F0702030302020204" pitchFamily="66" charset="0"/>
              </a:rPr>
              <a:t>The Christian imperative to love self, made in the image and likeness of God, shows an understanding of the importance of valuing and understanding oneself as the basis for personal relationships</a:t>
            </a:r>
            <a:endParaRPr lang="en-GB"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9ADD7F6D-4007-46E2-B5A7-C35F6F0EB8D4}"/>
              </a:ext>
            </a:extLst>
          </p:cNvPr>
          <p:cNvSpPr>
            <a:spLocks noGrp="1"/>
          </p:cNvSpPr>
          <p:nvPr>
            <p:ph idx="1"/>
          </p:nvPr>
        </p:nvSpPr>
        <p:spPr>
          <a:xfrm>
            <a:off x="904875" y="3745606"/>
            <a:ext cx="10515600" cy="2169326"/>
          </a:xfrm>
        </p:spPr>
        <p:txBody>
          <a:bodyPr>
            <a:normAutofit/>
          </a:bodyPr>
          <a:lstStyle/>
          <a:p>
            <a:pPr marL="0" indent="0">
              <a:buNone/>
            </a:pPr>
            <a:r>
              <a:rPr lang="en-GB" sz="2400" dirty="0">
                <a:latin typeface="Comic Sans MS" panose="030F0702030302020204" pitchFamily="66" charset="0"/>
              </a:rPr>
              <a:t>• Religious understanding of the human person: loving myself.</a:t>
            </a:r>
          </a:p>
          <a:p>
            <a:r>
              <a:rPr lang="en-GB" sz="2400" dirty="0">
                <a:latin typeface="Comic Sans MS" panose="030F0702030302020204" pitchFamily="66" charset="0"/>
              </a:rPr>
              <a:t>Me, my body and my health</a:t>
            </a:r>
          </a:p>
          <a:p>
            <a:r>
              <a:rPr lang="en-GB" sz="2400" dirty="0">
                <a:latin typeface="Comic Sans MS" panose="030F0702030302020204" pitchFamily="66" charset="0"/>
              </a:rPr>
              <a:t>Emotional wellbeing and attitudes </a:t>
            </a:r>
          </a:p>
          <a:p>
            <a:r>
              <a:rPr lang="en-GB" sz="2400" dirty="0">
                <a:latin typeface="Comic Sans MS" panose="030F0702030302020204" pitchFamily="66" charset="0"/>
              </a:rPr>
              <a:t>Life cycles and fertility</a:t>
            </a:r>
          </a:p>
        </p:txBody>
      </p:sp>
      <p:pic>
        <p:nvPicPr>
          <p:cNvPr id="4" name="Picture 3">
            <a:extLst>
              <a:ext uri="{FF2B5EF4-FFF2-40B4-BE49-F238E27FC236}">
                <a16:creationId xmlns:a16="http://schemas.microsoft.com/office/drawing/2014/main" id="{DDFE7692-2793-4E67-8DAB-6AD7A01A2EA4}"/>
              </a:ext>
            </a:extLst>
          </p:cNvPr>
          <p:cNvPicPr>
            <a:picLocks noChangeAspect="1"/>
          </p:cNvPicPr>
          <p:nvPr/>
        </p:nvPicPr>
        <p:blipFill>
          <a:blip r:embed="rId2"/>
          <a:stretch>
            <a:fillRect/>
          </a:stretch>
        </p:blipFill>
        <p:spPr>
          <a:xfrm>
            <a:off x="762000" y="636322"/>
            <a:ext cx="704850" cy="783167"/>
          </a:xfrm>
          <a:prstGeom prst="rect">
            <a:avLst/>
          </a:prstGeom>
        </p:spPr>
      </p:pic>
    </p:spTree>
    <p:extLst>
      <p:ext uri="{BB962C8B-B14F-4D97-AF65-F5344CB8AC3E}">
        <p14:creationId xmlns:p14="http://schemas.microsoft.com/office/powerpoint/2010/main" val="22822885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C5B0A5-635D-4A3E-94CF-A2CDAF82BC96}"/>
              </a:ext>
            </a:extLst>
          </p:cNvPr>
          <p:cNvSpPr>
            <a:spLocks noGrp="1"/>
          </p:cNvSpPr>
          <p:nvPr>
            <p:ph type="title"/>
          </p:nvPr>
        </p:nvSpPr>
        <p:spPr/>
        <p:txBody>
          <a:bodyPr>
            <a:normAutofit fontScale="90000"/>
          </a:bodyPr>
          <a:lstStyle/>
          <a:p>
            <a:pPr algn="ctr"/>
            <a:br>
              <a:rPr lang="en-GB" dirty="0"/>
            </a:br>
            <a:br>
              <a:rPr lang="en-GB" dirty="0"/>
            </a:br>
            <a:br>
              <a:rPr lang="en-GB" dirty="0"/>
            </a:br>
            <a:br>
              <a:rPr lang="en-GB" dirty="0"/>
            </a:br>
            <a:r>
              <a:rPr lang="en-GB" b="1" u="sng" dirty="0">
                <a:latin typeface="Comic Sans MS" panose="030F0702030302020204" pitchFamily="66" charset="0"/>
              </a:rPr>
              <a:t>Theme  2</a:t>
            </a:r>
            <a:r>
              <a:rPr lang="en-GB" b="1" dirty="0">
                <a:latin typeface="Comic Sans MS" panose="030F0702030302020204" pitchFamily="66" charset="0"/>
              </a:rPr>
              <a:t>  </a:t>
            </a:r>
            <a:r>
              <a:rPr lang="en-GB" dirty="0">
                <a:latin typeface="Comic Sans MS" panose="030F0702030302020204" pitchFamily="66" charset="0"/>
              </a:rPr>
              <a:t>Created to Love Others</a:t>
            </a:r>
            <a:br>
              <a:rPr lang="en-GB" dirty="0">
                <a:latin typeface="Comic Sans MS" panose="030F0702030302020204" pitchFamily="66" charset="0"/>
              </a:rPr>
            </a:br>
            <a:br>
              <a:rPr lang="en-GB" dirty="0">
                <a:latin typeface="Comic Sans MS" panose="030F0702030302020204" pitchFamily="66" charset="0"/>
              </a:rPr>
            </a:br>
            <a:r>
              <a:rPr lang="en-GB" sz="3100" dirty="0">
                <a:latin typeface="Comic Sans MS" panose="030F0702030302020204" pitchFamily="66" charset="0"/>
              </a:rPr>
              <a:t>God is love. We are created out of love and for love. The command to love is the basis of all Christian morality </a:t>
            </a:r>
            <a:br>
              <a:rPr lang="en-GB" dirty="0"/>
            </a:br>
            <a:br>
              <a:rPr lang="en-GB" dirty="0"/>
            </a:br>
            <a:endParaRPr lang="en-GB"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9ADD7F6D-4007-46E2-B5A7-C35F6F0EB8D4}"/>
              </a:ext>
            </a:extLst>
          </p:cNvPr>
          <p:cNvSpPr>
            <a:spLocks noGrp="1"/>
          </p:cNvSpPr>
          <p:nvPr>
            <p:ph idx="1"/>
          </p:nvPr>
        </p:nvSpPr>
        <p:spPr>
          <a:xfrm>
            <a:off x="838200" y="3840856"/>
            <a:ext cx="10515600" cy="2169326"/>
          </a:xfrm>
        </p:spPr>
        <p:txBody>
          <a:bodyPr>
            <a:normAutofit/>
          </a:bodyPr>
          <a:lstStyle/>
          <a:p>
            <a:r>
              <a:rPr lang="en-GB" sz="2400" dirty="0">
                <a:latin typeface="Comic Sans MS" panose="030F0702030302020204" pitchFamily="66" charset="0"/>
              </a:rPr>
              <a:t>Religious understanding of human relationships: Loving others</a:t>
            </a:r>
          </a:p>
          <a:p>
            <a:r>
              <a:rPr lang="en-GB" sz="2400" dirty="0">
                <a:latin typeface="Comic Sans MS" panose="030F0702030302020204" pitchFamily="66" charset="0"/>
              </a:rPr>
              <a:t>Personal Relationships</a:t>
            </a:r>
          </a:p>
          <a:p>
            <a:r>
              <a:rPr lang="en-GB" sz="2400" dirty="0">
                <a:latin typeface="Comic Sans MS" panose="030F0702030302020204" pitchFamily="66" charset="0"/>
              </a:rPr>
              <a:t>Keeping Safe and People Who Can Help Me </a:t>
            </a:r>
          </a:p>
        </p:txBody>
      </p:sp>
      <p:pic>
        <p:nvPicPr>
          <p:cNvPr id="4" name="Picture 3">
            <a:extLst>
              <a:ext uri="{FF2B5EF4-FFF2-40B4-BE49-F238E27FC236}">
                <a16:creationId xmlns:a16="http://schemas.microsoft.com/office/drawing/2014/main" id="{DDFE7692-2793-4E67-8DAB-6AD7A01A2EA4}"/>
              </a:ext>
            </a:extLst>
          </p:cNvPr>
          <p:cNvPicPr>
            <a:picLocks noChangeAspect="1"/>
          </p:cNvPicPr>
          <p:nvPr/>
        </p:nvPicPr>
        <p:blipFill>
          <a:blip r:embed="rId2"/>
          <a:stretch>
            <a:fillRect/>
          </a:stretch>
        </p:blipFill>
        <p:spPr>
          <a:xfrm>
            <a:off x="762000" y="636322"/>
            <a:ext cx="704850" cy="783167"/>
          </a:xfrm>
          <a:prstGeom prst="rect">
            <a:avLst/>
          </a:prstGeom>
        </p:spPr>
      </p:pic>
    </p:spTree>
    <p:extLst>
      <p:ext uri="{BB962C8B-B14F-4D97-AF65-F5344CB8AC3E}">
        <p14:creationId xmlns:p14="http://schemas.microsoft.com/office/powerpoint/2010/main" val="25248051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C5B0A5-635D-4A3E-94CF-A2CDAF82BC96}"/>
              </a:ext>
            </a:extLst>
          </p:cNvPr>
          <p:cNvSpPr>
            <a:spLocks noGrp="1"/>
          </p:cNvSpPr>
          <p:nvPr>
            <p:ph type="title"/>
          </p:nvPr>
        </p:nvSpPr>
        <p:spPr>
          <a:xfrm>
            <a:off x="285750" y="365125"/>
            <a:ext cx="11068050" cy="1325563"/>
          </a:xfrm>
        </p:spPr>
        <p:txBody>
          <a:bodyPr>
            <a:normAutofit fontScale="90000"/>
          </a:bodyPr>
          <a:lstStyle/>
          <a:p>
            <a:pPr algn="ctr"/>
            <a:br>
              <a:rPr lang="en-GB" dirty="0"/>
            </a:br>
            <a:br>
              <a:rPr lang="en-GB" dirty="0"/>
            </a:br>
            <a:br>
              <a:rPr lang="en-GB" dirty="0"/>
            </a:br>
            <a:br>
              <a:rPr lang="en-GB" dirty="0"/>
            </a:br>
            <a:br>
              <a:rPr lang="en-GB" dirty="0"/>
            </a:br>
            <a:br>
              <a:rPr lang="en-GB" dirty="0"/>
            </a:br>
            <a:br>
              <a:rPr lang="en-GB" dirty="0"/>
            </a:br>
            <a:br>
              <a:rPr lang="en-GB" dirty="0"/>
            </a:br>
            <a:r>
              <a:rPr lang="en-GB" b="1" u="sng" dirty="0">
                <a:latin typeface="Comic Sans MS" panose="030F0702030302020204" pitchFamily="66" charset="0"/>
              </a:rPr>
              <a:t>Theme  3</a:t>
            </a:r>
            <a:r>
              <a:rPr lang="en-GB" b="1" dirty="0">
                <a:latin typeface="Comic Sans MS" panose="030F0702030302020204" pitchFamily="66" charset="0"/>
              </a:rPr>
              <a:t>  </a:t>
            </a:r>
            <a:r>
              <a:rPr lang="en-GB" dirty="0">
                <a:latin typeface="Comic Sans MS" panose="030F0702030302020204" pitchFamily="66" charset="0"/>
              </a:rPr>
              <a:t>Created to Live in the Community</a:t>
            </a:r>
            <a:br>
              <a:rPr lang="en-GB" dirty="0"/>
            </a:br>
            <a:br>
              <a:rPr lang="en-GB" dirty="0"/>
            </a:br>
            <a:r>
              <a:rPr lang="en-GB" sz="3100" dirty="0">
                <a:latin typeface="Comic Sans MS" panose="030F0702030302020204" pitchFamily="66" charset="0"/>
              </a:rPr>
              <a:t>Human beings are relational by nature and live in the wider community. Through our exchange with others, our mutual service and through dialogue, we attempt to proclaim and extend the Kingdom of God for the good of individuals and the good of society</a:t>
            </a:r>
            <a:br>
              <a:rPr lang="en-GB" dirty="0"/>
            </a:br>
            <a:br>
              <a:rPr lang="en-GB" dirty="0"/>
            </a:br>
            <a:endParaRPr lang="en-GB"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9ADD7F6D-4007-46E2-B5A7-C35F6F0EB8D4}"/>
              </a:ext>
            </a:extLst>
          </p:cNvPr>
          <p:cNvSpPr>
            <a:spLocks noGrp="1"/>
          </p:cNvSpPr>
          <p:nvPr>
            <p:ph idx="1"/>
          </p:nvPr>
        </p:nvSpPr>
        <p:spPr>
          <a:xfrm>
            <a:off x="1171575" y="4821931"/>
            <a:ext cx="10515600" cy="1483619"/>
          </a:xfrm>
        </p:spPr>
        <p:txBody>
          <a:bodyPr>
            <a:normAutofit/>
          </a:bodyPr>
          <a:lstStyle/>
          <a:p>
            <a:r>
              <a:rPr lang="en-GB" dirty="0">
                <a:latin typeface="Comic Sans MS" panose="030F0702030302020204" pitchFamily="66" charset="0"/>
              </a:rPr>
              <a:t>Religious understanding of the importance human communities</a:t>
            </a:r>
          </a:p>
          <a:p>
            <a:r>
              <a:rPr lang="en-GB" dirty="0">
                <a:latin typeface="Comic Sans MS" panose="030F0702030302020204" pitchFamily="66" charset="0"/>
              </a:rPr>
              <a:t>Living in the wider world </a:t>
            </a:r>
          </a:p>
        </p:txBody>
      </p:sp>
      <p:pic>
        <p:nvPicPr>
          <p:cNvPr id="4" name="Picture 3">
            <a:extLst>
              <a:ext uri="{FF2B5EF4-FFF2-40B4-BE49-F238E27FC236}">
                <a16:creationId xmlns:a16="http://schemas.microsoft.com/office/drawing/2014/main" id="{DDFE7692-2793-4E67-8DAB-6AD7A01A2EA4}"/>
              </a:ext>
            </a:extLst>
          </p:cNvPr>
          <p:cNvPicPr>
            <a:picLocks noChangeAspect="1"/>
          </p:cNvPicPr>
          <p:nvPr/>
        </p:nvPicPr>
        <p:blipFill>
          <a:blip r:embed="rId2"/>
          <a:stretch>
            <a:fillRect/>
          </a:stretch>
        </p:blipFill>
        <p:spPr>
          <a:xfrm>
            <a:off x="1247775" y="64651"/>
            <a:ext cx="704850" cy="783167"/>
          </a:xfrm>
          <a:prstGeom prst="rect">
            <a:avLst/>
          </a:prstGeom>
        </p:spPr>
      </p:pic>
    </p:spTree>
    <p:extLst>
      <p:ext uri="{BB962C8B-B14F-4D97-AF65-F5344CB8AC3E}">
        <p14:creationId xmlns:p14="http://schemas.microsoft.com/office/powerpoint/2010/main" val="41954632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414F19-8BDE-40FB-B73C-CF6C9C890194}"/>
              </a:ext>
            </a:extLst>
          </p:cNvPr>
          <p:cNvSpPr>
            <a:spLocks noGrp="1"/>
          </p:cNvSpPr>
          <p:nvPr>
            <p:ph type="title"/>
          </p:nvPr>
        </p:nvSpPr>
        <p:spPr/>
        <p:txBody>
          <a:bodyPr>
            <a:normAutofit fontScale="90000"/>
          </a:bodyPr>
          <a:lstStyle/>
          <a:p>
            <a:r>
              <a:rPr lang="en-GB" dirty="0"/>
              <a:t>What are the </a:t>
            </a:r>
            <a:br>
              <a:rPr lang="en-GB" dirty="0"/>
            </a:br>
            <a:r>
              <a:rPr lang="en-GB" dirty="0"/>
              <a:t>main </a:t>
            </a:r>
            <a:br>
              <a:rPr lang="en-GB" dirty="0"/>
            </a:br>
            <a:r>
              <a:rPr lang="en-GB" dirty="0"/>
              <a:t>differences?</a:t>
            </a:r>
          </a:p>
        </p:txBody>
      </p:sp>
      <p:pic>
        <p:nvPicPr>
          <p:cNvPr id="3" name="Picture 2">
            <a:extLst>
              <a:ext uri="{FF2B5EF4-FFF2-40B4-BE49-F238E27FC236}">
                <a16:creationId xmlns:a16="http://schemas.microsoft.com/office/drawing/2014/main" id="{517A2715-B613-4FBE-98A2-63154A3E2D93}"/>
              </a:ext>
            </a:extLst>
          </p:cNvPr>
          <p:cNvPicPr>
            <a:picLocks noChangeAspect="1"/>
          </p:cNvPicPr>
          <p:nvPr/>
        </p:nvPicPr>
        <p:blipFill>
          <a:blip r:embed="rId2"/>
          <a:stretch>
            <a:fillRect/>
          </a:stretch>
        </p:blipFill>
        <p:spPr>
          <a:xfrm>
            <a:off x="5462588" y="1745456"/>
            <a:ext cx="2850832" cy="2968150"/>
          </a:xfrm>
          <a:prstGeom prst="rect">
            <a:avLst/>
          </a:prstGeom>
        </p:spPr>
      </p:pic>
      <p:pic>
        <p:nvPicPr>
          <p:cNvPr id="5" name="Picture 4">
            <a:extLst>
              <a:ext uri="{FF2B5EF4-FFF2-40B4-BE49-F238E27FC236}">
                <a16:creationId xmlns:a16="http://schemas.microsoft.com/office/drawing/2014/main" id="{9E15A023-37EB-452C-A9A5-EB0AB73E14B8}"/>
              </a:ext>
            </a:extLst>
          </p:cNvPr>
          <p:cNvPicPr>
            <a:picLocks noChangeAspect="1"/>
          </p:cNvPicPr>
          <p:nvPr/>
        </p:nvPicPr>
        <p:blipFill>
          <a:blip r:embed="rId3"/>
          <a:stretch>
            <a:fillRect/>
          </a:stretch>
        </p:blipFill>
        <p:spPr>
          <a:xfrm>
            <a:off x="1447799" y="2972999"/>
            <a:ext cx="2924176" cy="2968150"/>
          </a:xfrm>
          <a:prstGeom prst="rect">
            <a:avLst/>
          </a:prstGeom>
        </p:spPr>
      </p:pic>
    </p:spTree>
    <p:extLst>
      <p:ext uri="{BB962C8B-B14F-4D97-AF65-F5344CB8AC3E}">
        <p14:creationId xmlns:p14="http://schemas.microsoft.com/office/powerpoint/2010/main" val="15484324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322F3A-F6D0-4768-8C91-7D9EF616BBAF}"/>
              </a:ext>
            </a:extLst>
          </p:cNvPr>
          <p:cNvSpPr>
            <a:spLocks noGrp="1"/>
          </p:cNvSpPr>
          <p:nvPr>
            <p:ph type="title"/>
          </p:nvPr>
        </p:nvSpPr>
        <p:spPr/>
        <p:txBody>
          <a:bodyPr/>
          <a:lstStyle/>
          <a:p>
            <a:r>
              <a:rPr lang="en-GB" dirty="0"/>
              <a:t>Life to the full Plus new content is always in blue</a:t>
            </a:r>
          </a:p>
        </p:txBody>
      </p:sp>
      <p:pic>
        <p:nvPicPr>
          <p:cNvPr id="4" name="Content Placeholder 3">
            <a:extLst>
              <a:ext uri="{FF2B5EF4-FFF2-40B4-BE49-F238E27FC236}">
                <a16:creationId xmlns:a16="http://schemas.microsoft.com/office/drawing/2014/main" id="{9788738A-1A12-4B62-A6FB-6B8ED96C7E0A}"/>
              </a:ext>
            </a:extLst>
          </p:cNvPr>
          <p:cNvPicPr>
            <a:picLocks noGrp="1" noChangeAspect="1"/>
          </p:cNvPicPr>
          <p:nvPr>
            <p:ph idx="1"/>
          </p:nvPr>
        </p:nvPicPr>
        <p:blipFill>
          <a:blip r:embed="rId2"/>
          <a:stretch>
            <a:fillRect/>
          </a:stretch>
        </p:blipFill>
        <p:spPr>
          <a:xfrm>
            <a:off x="838200" y="1873249"/>
            <a:ext cx="8759468" cy="4813877"/>
          </a:xfrm>
          <a:prstGeom prst="rect">
            <a:avLst/>
          </a:prstGeom>
        </p:spPr>
      </p:pic>
    </p:spTree>
    <p:extLst>
      <p:ext uri="{BB962C8B-B14F-4D97-AF65-F5344CB8AC3E}">
        <p14:creationId xmlns:p14="http://schemas.microsoft.com/office/powerpoint/2010/main" val="14654147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7F9AEA-5321-4EAA-910C-7CAC8D3A7D13}"/>
              </a:ext>
            </a:extLst>
          </p:cNvPr>
          <p:cNvSpPr>
            <a:spLocks noGrp="1"/>
          </p:cNvSpPr>
          <p:nvPr>
            <p:ph type="title"/>
          </p:nvPr>
        </p:nvSpPr>
        <p:spPr>
          <a:xfrm>
            <a:off x="838200" y="260350"/>
            <a:ext cx="10515600" cy="1325563"/>
          </a:xfrm>
        </p:spPr>
        <p:txBody>
          <a:bodyPr>
            <a:normAutofit fontScale="90000"/>
          </a:bodyPr>
          <a:lstStyle/>
          <a:p>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Year 4</a:t>
            </a:r>
            <a:br>
              <a:rPr lang="en-GB" dirty="0">
                <a:latin typeface="Comic Sans MS" panose="030F0702030302020204" pitchFamily="66" charset="0"/>
              </a:rPr>
            </a:br>
            <a:br>
              <a:rPr lang="en-GB" dirty="0">
                <a:latin typeface="Comic Sans MS" panose="030F0702030302020204" pitchFamily="66" charset="0"/>
              </a:rPr>
            </a:br>
            <a:br>
              <a:rPr lang="en-GB" dirty="0"/>
            </a:br>
            <a:r>
              <a:rPr lang="en-GB" dirty="0"/>
              <a:t> </a:t>
            </a:r>
          </a:p>
        </p:txBody>
      </p:sp>
      <p:pic>
        <p:nvPicPr>
          <p:cNvPr id="5" name="Picture 4">
            <a:extLst>
              <a:ext uri="{FF2B5EF4-FFF2-40B4-BE49-F238E27FC236}">
                <a16:creationId xmlns:a16="http://schemas.microsoft.com/office/drawing/2014/main" id="{CAB2E144-A3D4-4EEA-9356-6377F69EACA2}"/>
              </a:ext>
            </a:extLst>
          </p:cNvPr>
          <p:cNvPicPr>
            <a:picLocks noChangeAspect="1"/>
          </p:cNvPicPr>
          <p:nvPr/>
        </p:nvPicPr>
        <p:blipFill>
          <a:blip r:embed="rId2"/>
          <a:stretch>
            <a:fillRect/>
          </a:stretch>
        </p:blipFill>
        <p:spPr>
          <a:xfrm>
            <a:off x="3583807" y="260350"/>
            <a:ext cx="6434085" cy="6858000"/>
          </a:xfrm>
          <a:prstGeom prst="rect">
            <a:avLst/>
          </a:prstGeom>
        </p:spPr>
      </p:pic>
    </p:spTree>
    <p:extLst>
      <p:ext uri="{BB962C8B-B14F-4D97-AF65-F5344CB8AC3E}">
        <p14:creationId xmlns:p14="http://schemas.microsoft.com/office/powerpoint/2010/main" val="8341135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1912368-E60B-47EB-BB27-71FC0C0F9CC0}"/>
              </a:ext>
            </a:extLst>
          </p:cNvPr>
          <p:cNvPicPr>
            <a:picLocks noChangeAspect="1"/>
          </p:cNvPicPr>
          <p:nvPr/>
        </p:nvPicPr>
        <p:blipFill>
          <a:blip r:embed="rId2"/>
          <a:stretch>
            <a:fillRect/>
          </a:stretch>
        </p:blipFill>
        <p:spPr>
          <a:xfrm>
            <a:off x="437595" y="247650"/>
            <a:ext cx="10287000" cy="6362700"/>
          </a:xfrm>
          <a:prstGeom prst="rect">
            <a:avLst/>
          </a:prstGeom>
        </p:spPr>
      </p:pic>
    </p:spTree>
    <p:extLst>
      <p:ext uri="{BB962C8B-B14F-4D97-AF65-F5344CB8AC3E}">
        <p14:creationId xmlns:p14="http://schemas.microsoft.com/office/powerpoint/2010/main" val="42582443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4761752-2F8F-4C15-A1BB-F9F120C32305}"/>
              </a:ext>
            </a:extLst>
          </p:cNvPr>
          <p:cNvPicPr>
            <a:picLocks noChangeAspect="1"/>
          </p:cNvPicPr>
          <p:nvPr/>
        </p:nvPicPr>
        <p:blipFill>
          <a:blip r:embed="rId2"/>
          <a:stretch>
            <a:fillRect/>
          </a:stretch>
        </p:blipFill>
        <p:spPr>
          <a:xfrm>
            <a:off x="914400" y="214312"/>
            <a:ext cx="10363200" cy="6429375"/>
          </a:xfrm>
          <a:prstGeom prst="rect">
            <a:avLst/>
          </a:prstGeom>
        </p:spPr>
      </p:pic>
    </p:spTree>
    <p:extLst>
      <p:ext uri="{BB962C8B-B14F-4D97-AF65-F5344CB8AC3E}">
        <p14:creationId xmlns:p14="http://schemas.microsoft.com/office/powerpoint/2010/main" val="810336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8CC551-0211-479A-B6F0-115A35216957}"/>
              </a:ext>
            </a:extLst>
          </p:cNvPr>
          <p:cNvSpPr>
            <a:spLocks noGrp="1"/>
          </p:cNvSpPr>
          <p:nvPr>
            <p:ph type="title"/>
          </p:nvPr>
        </p:nvSpPr>
        <p:spPr/>
        <p:txBody>
          <a:bodyPr/>
          <a:lstStyle/>
          <a:p>
            <a:r>
              <a:rPr lang="en-GB" dirty="0"/>
              <a:t>Paradise Street Episode 8</a:t>
            </a:r>
          </a:p>
        </p:txBody>
      </p:sp>
      <p:sp>
        <p:nvSpPr>
          <p:cNvPr id="3" name="Content Placeholder 2">
            <a:extLst>
              <a:ext uri="{FF2B5EF4-FFF2-40B4-BE49-F238E27FC236}">
                <a16:creationId xmlns:a16="http://schemas.microsoft.com/office/drawing/2014/main" id="{E02299D6-0D78-4E0B-A37F-31CDEE770DB0}"/>
              </a:ext>
            </a:extLst>
          </p:cNvPr>
          <p:cNvSpPr>
            <a:spLocks noGrp="1"/>
          </p:cNvSpPr>
          <p:nvPr>
            <p:ph idx="1"/>
          </p:nvPr>
        </p:nvSpPr>
        <p:spPr/>
        <p:txBody>
          <a:bodyPr/>
          <a:lstStyle/>
          <a:p>
            <a:pPr marL="0" indent="0">
              <a:buNone/>
            </a:pPr>
            <a:r>
              <a:rPr lang="en-GB" dirty="0"/>
              <a:t>Harmful videos online</a:t>
            </a:r>
          </a:p>
        </p:txBody>
      </p:sp>
      <p:pic>
        <p:nvPicPr>
          <p:cNvPr id="4" name="Picture 3">
            <a:extLst>
              <a:ext uri="{FF2B5EF4-FFF2-40B4-BE49-F238E27FC236}">
                <a16:creationId xmlns:a16="http://schemas.microsoft.com/office/drawing/2014/main" id="{64ADACAD-9A3B-450E-B4C8-DD7B48AD4399}"/>
              </a:ext>
            </a:extLst>
          </p:cNvPr>
          <p:cNvPicPr>
            <a:picLocks noChangeAspect="1"/>
          </p:cNvPicPr>
          <p:nvPr/>
        </p:nvPicPr>
        <p:blipFill>
          <a:blip r:embed="rId2"/>
          <a:stretch>
            <a:fillRect/>
          </a:stretch>
        </p:blipFill>
        <p:spPr>
          <a:xfrm>
            <a:off x="4267200" y="1527780"/>
            <a:ext cx="7591425" cy="5139720"/>
          </a:xfrm>
          <a:prstGeom prst="rect">
            <a:avLst/>
          </a:prstGeom>
        </p:spPr>
      </p:pic>
    </p:spTree>
    <p:extLst>
      <p:ext uri="{BB962C8B-B14F-4D97-AF65-F5344CB8AC3E}">
        <p14:creationId xmlns:p14="http://schemas.microsoft.com/office/powerpoint/2010/main" val="27552023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8CC551-0211-479A-B6F0-115A35216957}"/>
              </a:ext>
            </a:extLst>
          </p:cNvPr>
          <p:cNvSpPr>
            <a:spLocks noGrp="1"/>
          </p:cNvSpPr>
          <p:nvPr>
            <p:ph type="title"/>
          </p:nvPr>
        </p:nvSpPr>
        <p:spPr/>
        <p:txBody>
          <a:bodyPr/>
          <a:lstStyle/>
          <a:p>
            <a:r>
              <a:rPr lang="en-GB" dirty="0"/>
              <a:t>Paradise Street Episode 10</a:t>
            </a:r>
          </a:p>
        </p:txBody>
      </p:sp>
      <p:sp>
        <p:nvSpPr>
          <p:cNvPr id="3" name="Content Placeholder 2">
            <a:extLst>
              <a:ext uri="{FF2B5EF4-FFF2-40B4-BE49-F238E27FC236}">
                <a16:creationId xmlns:a16="http://schemas.microsoft.com/office/drawing/2014/main" id="{E02299D6-0D78-4E0B-A37F-31CDEE770DB0}"/>
              </a:ext>
            </a:extLst>
          </p:cNvPr>
          <p:cNvSpPr>
            <a:spLocks noGrp="1"/>
          </p:cNvSpPr>
          <p:nvPr>
            <p:ph idx="1"/>
          </p:nvPr>
        </p:nvSpPr>
        <p:spPr/>
        <p:txBody>
          <a:bodyPr/>
          <a:lstStyle/>
          <a:p>
            <a:pPr marL="0" indent="0">
              <a:buNone/>
            </a:pPr>
            <a:r>
              <a:rPr lang="en-GB" dirty="0"/>
              <a:t>Making Babies Part 2</a:t>
            </a:r>
          </a:p>
        </p:txBody>
      </p:sp>
      <p:pic>
        <p:nvPicPr>
          <p:cNvPr id="4" name="Picture 3">
            <a:extLst>
              <a:ext uri="{FF2B5EF4-FFF2-40B4-BE49-F238E27FC236}">
                <a16:creationId xmlns:a16="http://schemas.microsoft.com/office/drawing/2014/main" id="{01F881A1-1202-419C-A7DF-B23D04C5579C}"/>
              </a:ext>
            </a:extLst>
          </p:cNvPr>
          <p:cNvPicPr>
            <a:picLocks noChangeAspect="1"/>
          </p:cNvPicPr>
          <p:nvPr/>
        </p:nvPicPr>
        <p:blipFill>
          <a:blip r:embed="rId2"/>
          <a:stretch>
            <a:fillRect/>
          </a:stretch>
        </p:blipFill>
        <p:spPr>
          <a:xfrm>
            <a:off x="4428979" y="1525886"/>
            <a:ext cx="7343921" cy="4950816"/>
          </a:xfrm>
          <a:prstGeom prst="rect">
            <a:avLst/>
          </a:prstGeom>
        </p:spPr>
      </p:pic>
    </p:spTree>
    <p:extLst>
      <p:ext uri="{BB962C8B-B14F-4D97-AF65-F5344CB8AC3E}">
        <p14:creationId xmlns:p14="http://schemas.microsoft.com/office/powerpoint/2010/main" val="40486134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88EF87-AEDF-4917-B290-2D102D05572A}"/>
              </a:ext>
            </a:extLst>
          </p:cNvPr>
          <p:cNvSpPr>
            <a:spLocks noGrp="1"/>
          </p:cNvSpPr>
          <p:nvPr>
            <p:ph type="title"/>
          </p:nvPr>
        </p:nvSpPr>
        <p:spPr/>
        <p:txBody>
          <a:bodyPr/>
          <a:lstStyle/>
          <a:p>
            <a:r>
              <a:rPr lang="en-GB" dirty="0"/>
              <a:t>Opting out and alternative work</a:t>
            </a:r>
          </a:p>
        </p:txBody>
      </p:sp>
      <p:pic>
        <p:nvPicPr>
          <p:cNvPr id="7" name="Content Placeholder 6">
            <a:extLst>
              <a:ext uri="{FF2B5EF4-FFF2-40B4-BE49-F238E27FC236}">
                <a16:creationId xmlns:a16="http://schemas.microsoft.com/office/drawing/2014/main" id="{38943686-2DEC-48EB-95EB-81CF0B7877D4}"/>
              </a:ext>
            </a:extLst>
          </p:cNvPr>
          <p:cNvPicPr>
            <a:picLocks noGrp="1" noChangeAspect="1"/>
          </p:cNvPicPr>
          <p:nvPr>
            <p:ph idx="1"/>
          </p:nvPr>
        </p:nvPicPr>
        <p:blipFill>
          <a:blip r:embed="rId2"/>
          <a:stretch>
            <a:fillRect/>
          </a:stretch>
        </p:blipFill>
        <p:spPr>
          <a:xfrm>
            <a:off x="2299958" y="1825625"/>
            <a:ext cx="7592083" cy="4351338"/>
          </a:xfrm>
          <a:prstGeom prst="rect">
            <a:avLst/>
          </a:prstGeom>
        </p:spPr>
      </p:pic>
      <p:sp>
        <p:nvSpPr>
          <p:cNvPr id="3" name="Rectangle 2">
            <a:extLst>
              <a:ext uri="{FF2B5EF4-FFF2-40B4-BE49-F238E27FC236}">
                <a16:creationId xmlns:a16="http://schemas.microsoft.com/office/drawing/2014/main" id="{13AD52B0-AEE1-47E5-9CE7-DF620998C5BB}"/>
              </a:ext>
            </a:extLst>
          </p:cNvPr>
          <p:cNvSpPr/>
          <p:nvPr/>
        </p:nvSpPr>
        <p:spPr>
          <a:xfrm>
            <a:off x="2299958" y="5210175"/>
            <a:ext cx="7729867" cy="9667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088202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BFF19B2-6B72-4C1A-856E-D56174F5C3D5}"/>
              </a:ext>
            </a:extLst>
          </p:cNvPr>
          <p:cNvPicPr>
            <a:picLocks noChangeAspect="1"/>
          </p:cNvPicPr>
          <p:nvPr/>
        </p:nvPicPr>
        <p:blipFill>
          <a:blip r:embed="rId2"/>
          <a:stretch>
            <a:fillRect/>
          </a:stretch>
        </p:blipFill>
        <p:spPr>
          <a:xfrm>
            <a:off x="571500" y="723900"/>
            <a:ext cx="11049000" cy="3943350"/>
          </a:xfrm>
          <a:prstGeom prst="rect">
            <a:avLst/>
          </a:prstGeom>
        </p:spPr>
      </p:pic>
    </p:spTree>
    <p:extLst>
      <p:ext uri="{BB962C8B-B14F-4D97-AF65-F5344CB8AC3E}">
        <p14:creationId xmlns:p14="http://schemas.microsoft.com/office/powerpoint/2010/main" val="36617417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1319</TotalTime>
  <Words>448</Words>
  <Application>Microsoft Office PowerPoint</Application>
  <PresentationFormat>Widescreen</PresentationFormat>
  <Paragraphs>38</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Calibri</vt:lpstr>
      <vt:lpstr>Calibri Light</vt:lpstr>
      <vt:lpstr>Comic Sans MS</vt:lpstr>
      <vt:lpstr>Office Theme</vt:lpstr>
      <vt:lpstr>Life to the Full Plus  Presentation </vt:lpstr>
      <vt:lpstr>PowerPoint Presentation</vt:lpstr>
      <vt:lpstr>PowerPoint Presentation</vt:lpstr>
      <vt:lpstr>Life to the Full Plus- what is it?</vt:lpstr>
      <vt:lpstr>3 Main Themes </vt:lpstr>
      <vt:lpstr>    Theme  1  Created and Loved by God  The Christian imperative to love self, made in the image and likeness of God, shows an understanding of the importance of valuing and understanding oneself as the basis for personal relationships</vt:lpstr>
      <vt:lpstr>    Theme  2  Created to Love Others  God is love. We are created out of love and for love. The command to love is the basis of all Christian morality   </vt:lpstr>
      <vt:lpstr>        Theme  3  Created to Live in the Community  Human beings are relational by nature and live in the wider community. Through our exchange with others, our mutual service and through dialogue, we attempt to proclaim and extend the Kingdom of God for the good of individuals and the good of society  </vt:lpstr>
      <vt:lpstr>What are the  main  differences?</vt:lpstr>
      <vt:lpstr>Life to the full Plus new content is always in blue</vt:lpstr>
      <vt:lpstr>  Year 4    </vt:lpstr>
      <vt:lpstr>PowerPoint Presentation</vt:lpstr>
      <vt:lpstr>PowerPoint Presentation</vt:lpstr>
      <vt:lpstr>Paradise Street Episode 8</vt:lpstr>
      <vt:lpstr>Paradise Street Episode 10</vt:lpstr>
      <vt:lpstr>Opting out and alternative work</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Life to the Full Plus </dc:title>
  <dc:creator>Kate Solomon</dc:creator>
  <cp:lastModifiedBy>Kate Solomon</cp:lastModifiedBy>
  <cp:revision>47</cp:revision>
  <dcterms:created xsi:type="dcterms:W3CDTF">2026-09-03T14:47:16Z</dcterms:created>
  <dcterms:modified xsi:type="dcterms:W3CDTF">2026-09-14T20:09:46Z</dcterms:modified>
</cp:coreProperties>
</file>